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diagrams/quickStyle4.xml" ContentType="application/vnd.openxmlformats-officedocument.drawingml.diagramStyle+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diagrams/layout3.xml" ContentType="application/vnd.openxmlformats-officedocument.drawingml.diagramLayout+xml"/>
  <Override PartName="/ppt/diagrams/data4.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diagrams/data3.xml" ContentType="application/vnd.openxmlformats-officedocument.drawingml.diagramData+xml"/>
  <Override PartName="/ppt/diagrams/colors5.xml" ContentType="application/vnd.openxmlformats-officedocument.drawingml.diagramColors+xml"/>
  <Override PartName="/ppt/diagrams/colors6.xml" ContentType="application/vnd.openxmlformats-officedocument.drawingml.diagramColors+xml"/>
  <Override PartName="/ppt/diagrams/drawing6.xml" ContentType="application/vnd.ms-office.drawingml.diagramDrawing+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ppt/diagrams/colors4.xml" ContentType="application/vnd.openxmlformats-officedocument.drawingml.diagramColors+xml"/>
  <Override PartName="/ppt/diagrams/drawing4.xml" ContentType="application/vnd.ms-office.drawingml.diagramDrawing+xml"/>
  <Override PartName="/ppt/diagrams/drawing5.xml" ContentType="application/vnd.ms-office.drawingml.diagramDrawing+xml"/>
  <Override PartName="/ppt/diagrams/quickStyle6.xml" ContentType="application/vnd.openxmlformats-officedocument.drawingml.diagramStyle+xml"/>
  <Override PartName="/docProps/core.xml" ContentType="application/vnd.openxmlformats-package.core-properties+xml"/>
  <Default Extension="mp4" ContentType="video/mp4"/>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diagrams/drawing3.xml" ContentType="application/vnd.ms-office.drawingml.diagramDrawing+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diagrams/quickStyle1.xml" ContentType="application/vnd.openxmlformats-officedocument.drawingml.diagramStyl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diagrams/layout4.xml" ContentType="application/vnd.openxmlformats-officedocument.drawingml.diagram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73" r:id="rId6"/>
    <p:sldId id="271" r:id="rId7"/>
    <p:sldId id="276" r:id="rId8"/>
    <p:sldId id="277" r:id="rId9"/>
    <p:sldId id="260" r:id="rId10"/>
    <p:sldId id="274" r:id="rId11"/>
    <p:sldId id="261" r:id="rId12"/>
    <p:sldId id="279" r:id="rId13"/>
    <p:sldId id="263" r:id="rId14"/>
    <p:sldId id="280" r:id="rId15"/>
    <p:sldId id="264" r:id="rId16"/>
    <p:sldId id="265" r:id="rId17"/>
    <p:sldId id="266" r:id="rId18"/>
    <p:sldId id="275" r:id="rId19"/>
    <p:sldId id="268" r:id="rId20"/>
    <p:sldId id="278" r:id="rId21"/>
    <p:sldId id="269" r:id="rId22"/>
    <p:sldId id="262" r:id="rId23"/>
    <p:sldId id="267" r:id="rId24"/>
    <p:sldId id="270" r:id="rId25"/>
    <p:sldId id="28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0" autoAdjust="0"/>
    <p:restoredTop sz="94660"/>
  </p:normalViewPr>
  <p:slideViewPr>
    <p:cSldViewPr snapToGrid="0">
      <p:cViewPr varScale="1">
        <p:scale>
          <a:sx n="79" d="100"/>
          <a:sy n="79" d="100"/>
        </p:scale>
        <p:origin x="-222" y="-7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38.png"/><Relationship Id="rId4" Type="http://schemas.openxmlformats.org/officeDocument/2006/relationships/image" Target="../media/image39.svg"/></Relationships>
</file>

<file path=ppt/diagrams/_rels/data6.xml.rels><?xml version="1.0" encoding="UTF-8" standalone="yes"?>
<Relationships xmlns="http://schemas.openxmlformats.org/package/2006/relationships"><Relationship Id="rId1" Type="http://schemas.openxmlformats.org/officeDocument/2006/relationships/hyperlink" Target="https://generationsworkingtogether.org/training/idil"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8A3E4B-0C8C-4E10-87BC-A79F1AE9A5B9}"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EDDD9F5A-15B3-4582-96B6-A1ABA0ED7D0C}">
      <dgm:prSet/>
      <dgm:spPr/>
      <dgm:t>
        <a:bodyPr/>
        <a:lstStyle/>
        <a:p>
          <a:r>
            <a:rPr lang="en-GB"/>
            <a:t>In the last month young people have taken part in:</a:t>
          </a:r>
          <a:endParaRPr lang="en-US"/>
        </a:p>
      </dgm:t>
    </dgm:pt>
    <dgm:pt modelId="{32B74099-85FA-4A7D-9328-E7F88541952C}" type="parTrans" cxnId="{662B0714-3660-467C-9B1C-1E974D83C044}">
      <dgm:prSet/>
      <dgm:spPr/>
      <dgm:t>
        <a:bodyPr/>
        <a:lstStyle/>
        <a:p>
          <a:endParaRPr lang="en-US"/>
        </a:p>
      </dgm:t>
    </dgm:pt>
    <dgm:pt modelId="{3A9328A0-09C6-4AA6-9641-63B0FAAD0395}" type="sibTrans" cxnId="{662B0714-3660-467C-9B1C-1E974D83C044}">
      <dgm:prSet/>
      <dgm:spPr/>
      <dgm:t>
        <a:bodyPr/>
        <a:lstStyle/>
        <a:p>
          <a:endParaRPr lang="en-US"/>
        </a:p>
      </dgm:t>
    </dgm:pt>
    <dgm:pt modelId="{4E38DB64-FF56-48B6-8DC5-AE0B7BC827AC}">
      <dgm:prSet/>
      <dgm:spPr/>
      <dgm:t>
        <a:bodyPr/>
        <a:lstStyle/>
        <a:p>
          <a:r>
            <a:rPr lang="en-US"/>
            <a:t>Preparing to Save a Life  - Virtual College </a:t>
          </a:r>
        </a:p>
      </dgm:t>
    </dgm:pt>
    <dgm:pt modelId="{8EED54D8-E97A-4BF7-A46A-A9DC10D0A7B5}" type="parTrans" cxnId="{2EC9A81D-4FDD-4A0E-8CE2-6CE6135AC0DF}">
      <dgm:prSet/>
      <dgm:spPr/>
      <dgm:t>
        <a:bodyPr/>
        <a:lstStyle/>
        <a:p>
          <a:endParaRPr lang="en-US"/>
        </a:p>
      </dgm:t>
    </dgm:pt>
    <dgm:pt modelId="{6AE7BC81-F549-4EFE-8CA1-752738CA2FD3}" type="sibTrans" cxnId="{2EC9A81D-4FDD-4A0E-8CE2-6CE6135AC0DF}">
      <dgm:prSet/>
      <dgm:spPr/>
      <dgm:t>
        <a:bodyPr/>
        <a:lstStyle/>
        <a:p>
          <a:endParaRPr lang="en-US"/>
        </a:p>
      </dgm:t>
    </dgm:pt>
    <dgm:pt modelId="{D1F8326A-2579-46FA-8427-37B7D88C1F0B}">
      <dgm:prSet/>
      <dgm:spPr/>
      <dgm:t>
        <a:bodyPr/>
        <a:lstStyle/>
        <a:p>
          <a:r>
            <a:rPr lang="en-US"/>
            <a:t>Awareness-of-type-1-diabetes – Virtual College </a:t>
          </a:r>
        </a:p>
      </dgm:t>
    </dgm:pt>
    <dgm:pt modelId="{B400642B-2D5C-4816-B8DF-473B748D2D96}" type="parTrans" cxnId="{BE4DBF74-08D0-449D-88C0-661123BBEB94}">
      <dgm:prSet/>
      <dgm:spPr/>
      <dgm:t>
        <a:bodyPr/>
        <a:lstStyle/>
        <a:p>
          <a:endParaRPr lang="en-US"/>
        </a:p>
      </dgm:t>
    </dgm:pt>
    <dgm:pt modelId="{90300026-796A-4523-9E3A-09F7BF8FE5B9}" type="sibTrans" cxnId="{BE4DBF74-08D0-449D-88C0-661123BBEB94}">
      <dgm:prSet/>
      <dgm:spPr/>
      <dgm:t>
        <a:bodyPr/>
        <a:lstStyle/>
        <a:p>
          <a:endParaRPr lang="en-US"/>
        </a:p>
      </dgm:t>
    </dgm:pt>
    <dgm:pt modelId="{A47323D5-D77E-472A-8967-13CFEEAD5317}">
      <dgm:prSet/>
      <dgm:spPr/>
      <dgm:t>
        <a:bodyPr/>
        <a:lstStyle/>
        <a:p>
          <a:r>
            <a:rPr lang="en-US"/>
            <a:t>Presentation Skills  - Virtual College </a:t>
          </a:r>
        </a:p>
      </dgm:t>
    </dgm:pt>
    <dgm:pt modelId="{BAF487A2-72FF-43A3-8A38-06FC45C146AF}" type="parTrans" cxnId="{BD91D39A-31FD-487F-AEE0-430B141EF9EB}">
      <dgm:prSet/>
      <dgm:spPr/>
      <dgm:t>
        <a:bodyPr/>
        <a:lstStyle/>
        <a:p>
          <a:endParaRPr lang="en-US"/>
        </a:p>
      </dgm:t>
    </dgm:pt>
    <dgm:pt modelId="{7EE29D2C-032A-4DC4-B747-6A6EF9446551}" type="sibTrans" cxnId="{BD91D39A-31FD-487F-AEE0-430B141EF9EB}">
      <dgm:prSet/>
      <dgm:spPr/>
      <dgm:t>
        <a:bodyPr/>
        <a:lstStyle/>
        <a:p>
          <a:endParaRPr lang="en-US"/>
        </a:p>
      </dgm:t>
    </dgm:pt>
    <dgm:pt modelId="{9281F115-5D8D-4474-87E3-4D04D8918E30}">
      <dgm:prSet/>
      <dgm:spPr/>
      <dgm:t>
        <a:bodyPr/>
        <a:lstStyle/>
        <a:p>
          <a:r>
            <a:rPr lang="en-US"/>
            <a:t>How to Fill in Application  Forms – Virtual College</a:t>
          </a:r>
        </a:p>
      </dgm:t>
    </dgm:pt>
    <dgm:pt modelId="{4EB48958-0CD1-4EF2-BB78-78646890FF93}" type="parTrans" cxnId="{95C6F683-129E-4A06-B2E1-F1FF8F6A3C17}">
      <dgm:prSet/>
      <dgm:spPr/>
      <dgm:t>
        <a:bodyPr/>
        <a:lstStyle/>
        <a:p>
          <a:endParaRPr lang="en-US"/>
        </a:p>
      </dgm:t>
    </dgm:pt>
    <dgm:pt modelId="{4340670F-7931-42F7-AC7B-56E802290765}" type="sibTrans" cxnId="{95C6F683-129E-4A06-B2E1-F1FF8F6A3C17}">
      <dgm:prSet/>
      <dgm:spPr/>
      <dgm:t>
        <a:bodyPr/>
        <a:lstStyle/>
        <a:p>
          <a:endParaRPr lang="en-US"/>
        </a:p>
      </dgm:t>
    </dgm:pt>
    <dgm:pt modelId="{3C5CF252-A4F3-4E8E-ACE2-3339346DB8BB}">
      <dgm:prSet/>
      <dgm:spPr/>
      <dgm:t>
        <a:bodyPr/>
        <a:lstStyle/>
        <a:p>
          <a:r>
            <a:rPr lang="en-US"/>
            <a:t>Understanding Child Sexual Exploitation   - CALA</a:t>
          </a:r>
        </a:p>
      </dgm:t>
    </dgm:pt>
    <dgm:pt modelId="{012FD560-B0BB-42B5-BDC4-FEF0FE24EB63}" type="parTrans" cxnId="{0F63258C-9F6A-406D-91F4-4AD2FCCCC031}">
      <dgm:prSet/>
      <dgm:spPr/>
      <dgm:t>
        <a:bodyPr/>
        <a:lstStyle/>
        <a:p>
          <a:endParaRPr lang="en-US"/>
        </a:p>
      </dgm:t>
    </dgm:pt>
    <dgm:pt modelId="{31CEDE0E-DE5F-4B0E-BBA8-67E10A7FCB70}" type="sibTrans" cxnId="{0F63258C-9F6A-406D-91F4-4AD2FCCCC031}">
      <dgm:prSet/>
      <dgm:spPr/>
      <dgm:t>
        <a:bodyPr/>
        <a:lstStyle/>
        <a:p>
          <a:endParaRPr lang="en-US"/>
        </a:p>
      </dgm:t>
    </dgm:pt>
    <dgm:pt modelId="{10FB479C-C303-4F10-8543-453FFB44C959}">
      <dgm:prSet/>
      <dgm:spPr/>
      <dgm:t>
        <a:bodyPr/>
        <a:lstStyle/>
        <a:p>
          <a:r>
            <a:rPr lang="en-US"/>
            <a:t>Get Moving , Get Healthy – Virtual College </a:t>
          </a:r>
        </a:p>
      </dgm:t>
    </dgm:pt>
    <dgm:pt modelId="{E8C40FD8-427D-4A83-BC28-0847EB4AB9E6}" type="parTrans" cxnId="{A7DB5098-A61C-451A-94BC-1A67F92A8612}">
      <dgm:prSet/>
      <dgm:spPr/>
      <dgm:t>
        <a:bodyPr/>
        <a:lstStyle/>
        <a:p>
          <a:endParaRPr lang="en-US"/>
        </a:p>
      </dgm:t>
    </dgm:pt>
    <dgm:pt modelId="{7C33C707-6F1B-4190-981C-AE07FC4AD7A5}" type="sibTrans" cxnId="{A7DB5098-A61C-451A-94BC-1A67F92A8612}">
      <dgm:prSet/>
      <dgm:spPr/>
      <dgm:t>
        <a:bodyPr/>
        <a:lstStyle/>
        <a:p>
          <a:endParaRPr lang="en-US"/>
        </a:p>
      </dgm:t>
    </dgm:pt>
    <dgm:pt modelId="{438E4EDA-07C5-479D-A5FD-A95262A463E7}" type="pres">
      <dgm:prSet presAssocID="{BA8A3E4B-0C8C-4E10-87BC-A79F1AE9A5B9}" presName="vert0" presStyleCnt="0">
        <dgm:presLayoutVars>
          <dgm:dir/>
          <dgm:animOne val="branch"/>
          <dgm:animLvl val="lvl"/>
        </dgm:presLayoutVars>
      </dgm:prSet>
      <dgm:spPr/>
      <dgm:t>
        <a:bodyPr/>
        <a:lstStyle/>
        <a:p>
          <a:endParaRPr lang="en-GB"/>
        </a:p>
      </dgm:t>
    </dgm:pt>
    <dgm:pt modelId="{B8902AD0-3357-4FB8-AD48-925BC5ED7465}" type="pres">
      <dgm:prSet presAssocID="{EDDD9F5A-15B3-4582-96B6-A1ABA0ED7D0C}" presName="thickLine" presStyleLbl="alignNode1" presStyleIdx="0" presStyleCnt="7"/>
      <dgm:spPr/>
    </dgm:pt>
    <dgm:pt modelId="{5F7A231B-4936-4074-AFA2-2610083FBA0D}" type="pres">
      <dgm:prSet presAssocID="{EDDD9F5A-15B3-4582-96B6-A1ABA0ED7D0C}" presName="horz1" presStyleCnt="0"/>
      <dgm:spPr/>
    </dgm:pt>
    <dgm:pt modelId="{B301E94F-C6AC-4839-8D6C-334092062E20}" type="pres">
      <dgm:prSet presAssocID="{EDDD9F5A-15B3-4582-96B6-A1ABA0ED7D0C}" presName="tx1" presStyleLbl="revTx" presStyleIdx="0" presStyleCnt="7"/>
      <dgm:spPr/>
      <dgm:t>
        <a:bodyPr/>
        <a:lstStyle/>
        <a:p>
          <a:endParaRPr lang="en-GB"/>
        </a:p>
      </dgm:t>
    </dgm:pt>
    <dgm:pt modelId="{E593A23A-04E1-4541-A217-980156E5AC12}" type="pres">
      <dgm:prSet presAssocID="{EDDD9F5A-15B3-4582-96B6-A1ABA0ED7D0C}" presName="vert1" presStyleCnt="0"/>
      <dgm:spPr/>
    </dgm:pt>
    <dgm:pt modelId="{56851C14-5F9C-4831-B960-4BCC9917B04A}" type="pres">
      <dgm:prSet presAssocID="{4E38DB64-FF56-48B6-8DC5-AE0B7BC827AC}" presName="thickLine" presStyleLbl="alignNode1" presStyleIdx="1" presStyleCnt="7"/>
      <dgm:spPr/>
    </dgm:pt>
    <dgm:pt modelId="{D5DB3161-A28B-442A-969C-8CDE95117647}" type="pres">
      <dgm:prSet presAssocID="{4E38DB64-FF56-48B6-8DC5-AE0B7BC827AC}" presName="horz1" presStyleCnt="0"/>
      <dgm:spPr/>
    </dgm:pt>
    <dgm:pt modelId="{682A0075-A101-44C8-83A8-14D3F78F20B1}" type="pres">
      <dgm:prSet presAssocID="{4E38DB64-FF56-48B6-8DC5-AE0B7BC827AC}" presName="tx1" presStyleLbl="revTx" presStyleIdx="1" presStyleCnt="7"/>
      <dgm:spPr/>
      <dgm:t>
        <a:bodyPr/>
        <a:lstStyle/>
        <a:p>
          <a:endParaRPr lang="en-GB"/>
        </a:p>
      </dgm:t>
    </dgm:pt>
    <dgm:pt modelId="{27014C7D-733A-43E7-BEBF-58AAEAE0F9B9}" type="pres">
      <dgm:prSet presAssocID="{4E38DB64-FF56-48B6-8DC5-AE0B7BC827AC}" presName="vert1" presStyleCnt="0"/>
      <dgm:spPr/>
    </dgm:pt>
    <dgm:pt modelId="{9579AB0E-842C-430C-AD11-C6FF014AAFD9}" type="pres">
      <dgm:prSet presAssocID="{D1F8326A-2579-46FA-8427-37B7D88C1F0B}" presName="thickLine" presStyleLbl="alignNode1" presStyleIdx="2" presStyleCnt="7"/>
      <dgm:spPr/>
    </dgm:pt>
    <dgm:pt modelId="{072B3E1E-31D5-419C-B263-C9736CEF8A5D}" type="pres">
      <dgm:prSet presAssocID="{D1F8326A-2579-46FA-8427-37B7D88C1F0B}" presName="horz1" presStyleCnt="0"/>
      <dgm:spPr/>
    </dgm:pt>
    <dgm:pt modelId="{F3AFD4AC-03BC-438D-AEB8-8F625C818C17}" type="pres">
      <dgm:prSet presAssocID="{D1F8326A-2579-46FA-8427-37B7D88C1F0B}" presName="tx1" presStyleLbl="revTx" presStyleIdx="2" presStyleCnt="7"/>
      <dgm:spPr/>
      <dgm:t>
        <a:bodyPr/>
        <a:lstStyle/>
        <a:p>
          <a:endParaRPr lang="en-GB"/>
        </a:p>
      </dgm:t>
    </dgm:pt>
    <dgm:pt modelId="{D638E53B-133E-478D-B5D1-C3BE03284E6E}" type="pres">
      <dgm:prSet presAssocID="{D1F8326A-2579-46FA-8427-37B7D88C1F0B}" presName="vert1" presStyleCnt="0"/>
      <dgm:spPr/>
    </dgm:pt>
    <dgm:pt modelId="{315EA512-C0E5-4B56-99B6-28F994A05DDA}" type="pres">
      <dgm:prSet presAssocID="{A47323D5-D77E-472A-8967-13CFEEAD5317}" presName="thickLine" presStyleLbl="alignNode1" presStyleIdx="3" presStyleCnt="7"/>
      <dgm:spPr/>
    </dgm:pt>
    <dgm:pt modelId="{337FAFF0-3D75-4D99-8121-BA8672FF5C0D}" type="pres">
      <dgm:prSet presAssocID="{A47323D5-D77E-472A-8967-13CFEEAD5317}" presName="horz1" presStyleCnt="0"/>
      <dgm:spPr/>
    </dgm:pt>
    <dgm:pt modelId="{2B337E33-3F78-41B4-922E-B11E8E895DC5}" type="pres">
      <dgm:prSet presAssocID="{A47323D5-D77E-472A-8967-13CFEEAD5317}" presName="tx1" presStyleLbl="revTx" presStyleIdx="3" presStyleCnt="7"/>
      <dgm:spPr/>
      <dgm:t>
        <a:bodyPr/>
        <a:lstStyle/>
        <a:p>
          <a:endParaRPr lang="en-GB"/>
        </a:p>
      </dgm:t>
    </dgm:pt>
    <dgm:pt modelId="{18CAA243-C383-47F4-A1A4-42E744B32334}" type="pres">
      <dgm:prSet presAssocID="{A47323D5-D77E-472A-8967-13CFEEAD5317}" presName="vert1" presStyleCnt="0"/>
      <dgm:spPr/>
    </dgm:pt>
    <dgm:pt modelId="{A5444B07-8D20-4F08-AEC9-7913166C8DD2}" type="pres">
      <dgm:prSet presAssocID="{9281F115-5D8D-4474-87E3-4D04D8918E30}" presName="thickLine" presStyleLbl="alignNode1" presStyleIdx="4" presStyleCnt="7"/>
      <dgm:spPr/>
    </dgm:pt>
    <dgm:pt modelId="{0C844EB6-7776-49EE-9951-E088399198C7}" type="pres">
      <dgm:prSet presAssocID="{9281F115-5D8D-4474-87E3-4D04D8918E30}" presName="horz1" presStyleCnt="0"/>
      <dgm:spPr/>
    </dgm:pt>
    <dgm:pt modelId="{969CC614-BDBA-452D-9A9B-FADD96AA3DF2}" type="pres">
      <dgm:prSet presAssocID="{9281F115-5D8D-4474-87E3-4D04D8918E30}" presName="tx1" presStyleLbl="revTx" presStyleIdx="4" presStyleCnt="7"/>
      <dgm:spPr/>
      <dgm:t>
        <a:bodyPr/>
        <a:lstStyle/>
        <a:p>
          <a:endParaRPr lang="en-GB"/>
        </a:p>
      </dgm:t>
    </dgm:pt>
    <dgm:pt modelId="{57FEB78A-4DE9-4C99-B8B4-A87F03362F38}" type="pres">
      <dgm:prSet presAssocID="{9281F115-5D8D-4474-87E3-4D04D8918E30}" presName="vert1" presStyleCnt="0"/>
      <dgm:spPr/>
    </dgm:pt>
    <dgm:pt modelId="{40452B3B-1E71-41FA-ABEB-19E6DF366D4A}" type="pres">
      <dgm:prSet presAssocID="{3C5CF252-A4F3-4E8E-ACE2-3339346DB8BB}" presName="thickLine" presStyleLbl="alignNode1" presStyleIdx="5" presStyleCnt="7"/>
      <dgm:spPr/>
    </dgm:pt>
    <dgm:pt modelId="{A45C4BDC-6A59-4B41-939B-346EBB9F348A}" type="pres">
      <dgm:prSet presAssocID="{3C5CF252-A4F3-4E8E-ACE2-3339346DB8BB}" presName="horz1" presStyleCnt="0"/>
      <dgm:spPr/>
    </dgm:pt>
    <dgm:pt modelId="{C979CD72-6A1F-4E26-8EF7-3D172A40EBB8}" type="pres">
      <dgm:prSet presAssocID="{3C5CF252-A4F3-4E8E-ACE2-3339346DB8BB}" presName="tx1" presStyleLbl="revTx" presStyleIdx="5" presStyleCnt="7"/>
      <dgm:spPr/>
      <dgm:t>
        <a:bodyPr/>
        <a:lstStyle/>
        <a:p>
          <a:endParaRPr lang="en-GB"/>
        </a:p>
      </dgm:t>
    </dgm:pt>
    <dgm:pt modelId="{BDA26921-E64E-4141-ADD8-28ADA2C0EE9A}" type="pres">
      <dgm:prSet presAssocID="{3C5CF252-A4F3-4E8E-ACE2-3339346DB8BB}" presName="vert1" presStyleCnt="0"/>
      <dgm:spPr/>
    </dgm:pt>
    <dgm:pt modelId="{4831322E-9606-4F79-BCF7-314C6450CBAD}" type="pres">
      <dgm:prSet presAssocID="{10FB479C-C303-4F10-8543-453FFB44C959}" presName="thickLine" presStyleLbl="alignNode1" presStyleIdx="6" presStyleCnt="7"/>
      <dgm:spPr/>
    </dgm:pt>
    <dgm:pt modelId="{A576D86F-E01D-4F95-9B08-CF99DF8DF867}" type="pres">
      <dgm:prSet presAssocID="{10FB479C-C303-4F10-8543-453FFB44C959}" presName="horz1" presStyleCnt="0"/>
      <dgm:spPr/>
    </dgm:pt>
    <dgm:pt modelId="{4057E189-92EB-481B-AFCA-86158186E421}" type="pres">
      <dgm:prSet presAssocID="{10FB479C-C303-4F10-8543-453FFB44C959}" presName="tx1" presStyleLbl="revTx" presStyleIdx="6" presStyleCnt="7"/>
      <dgm:spPr/>
      <dgm:t>
        <a:bodyPr/>
        <a:lstStyle/>
        <a:p>
          <a:endParaRPr lang="en-GB"/>
        </a:p>
      </dgm:t>
    </dgm:pt>
    <dgm:pt modelId="{66DAC8DE-FDF7-434C-8747-BC72F6F9F0AA}" type="pres">
      <dgm:prSet presAssocID="{10FB479C-C303-4F10-8543-453FFB44C959}" presName="vert1" presStyleCnt="0"/>
      <dgm:spPr/>
    </dgm:pt>
  </dgm:ptLst>
  <dgm:cxnLst>
    <dgm:cxn modelId="{252266C3-5476-444B-A6F7-3A6F4961067D}" type="presOf" srcId="{3C5CF252-A4F3-4E8E-ACE2-3339346DB8BB}" destId="{C979CD72-6A1F-4E26-8EF7-3D172A40EBB8}" srcOrd="0" destOrd="0" presId="urn:microsoft.com/office/officeart/2008/layout/LinedList"/>
    <dgm:cxn modelId="{3407EF65-CA20-4C31-A095-F5D999433BD8}" type="presOf" srcId="{D1F8326A-2579-46FA-8427-37B7D88C1F0B}" destId="{F3AFD4AC-03BC-438D-AEB8-8F625C818C17}" srcOrd="0" destOrd="0" presId="urn:microsoft.com/office/officeart/2008/layout/LinedList"/>
    <dgm:cxn modelId="{1FB50AD3-8D8F-4480-8E95-70521270BB92}" type="presOf" srcId="{EDDD9F5A-15B3-4582-96B6-A1ABA0ED7D0C}" destId="{B301E94F-C6AC-4839-8D6C-334092062E20}" srcOrd="0" destOrd="0" presId="urn:microsoft.com/office/officeart/2008/layout/LinedList"/>
    <dgm:cxn modelId="{7707DD20-B331-4E18-8D27-5EE62C5D40BE}" type="presOf" srcId="{A47323D5-D77E-472A-8967-13CFEEAD5317}" destId="{2B337E33-3F78-41B4-922E-B11E8E895DC5}" srcOrd="0" destOrd="0" presId="urn:microsoft.com/office/officeart/2008/layout/LinedList"/>
    <dgm:cxn modelId="{0EC18CF0-031F-4E84-9C8D-957FB571BFF0}" type="presOf" srcId="{10FB479C-C303-4F10-8543-453FFB44C959}" destId="{4057E189-92EB-481B-AFCA-86158186E421}" srcOrd="0" destOrd="0" presId="urn:microsoft.com/office/officeart/2008/layout/LinedList"/>
    <dgm:cxn modelId="{95C6F683-129E-4A06-B2E1-F1FF8F6A3C17}" srcId="{BA8A3E4B-0C8C-4E10-87BC-A79F1AE9A5B9}" destId="{9281F115-5D8D-4474-87E3-4D04D8918E30}" srcOrd="4" destOrd="0" parTransId="{4EB48958-0CD1-4EF2-BB78-78646890FF93}" sibTransId="{4340670F-7931-42F7-AC7B-56E802290765}"/>
    <dgm:cxn modelId="{5F3EEECC-6140-4D92-8530-C5ED40818CD2}" type="presOf" srcId="{4E38DB64-FF56-48B6-8DC5-AE0B7BC827AC}" destId="{682A0075-A101-44C8-83A8-14D3F78F20B1}" srcOrd="0" destOrd="0" presId="urn:microsoft.com/office/officeart/2008/layout/LinedList"/>
    <dgm:cxn modelId="{BE4DBF74-08D0-449D-88C0-661123BBEB94}" srcId="{BA8A3E4B-0C8C-4E10-87BC-A79F1AE9A5B9}" destId="{D1F8326A-2579-46FA-8427-37B7D88C1F0B}" srcOrd="2" destOrd="0" parTransId="{B400642B-2D5C-4816-B8DF-473B748D2D96}" sibTransId="{90300026-796A-4523-9E3A-09F7BF8FE5B9}"/>
    <dgm:cxn modelId="{29B8521E-4B10-41A4-8901-F76DC70048C9}" type="presOf" srcId="{BA8A3E4B-0C8C-4E10-87BC-A79F1AE9A5B9}" destId="{438E4EDA-07C5-479D-A5FD-A95262A463E7}" srcOrd="0" destOrd="0" presId="urn:microsoft.com/office/officeart/2008/layout/LinedList"/>
    <dgm:cxn modelId="{A7DB5098-A61C-451A-94BC-1A67F92A8612}" srcId="{BA8A3E4B-0C8C-4E10-87BC-A79F1AE9A5B9}" destId="{10FB479C-C303-4F10-8543-453FFB44C959}" srcOrd="6" destOrd="0" parTransId="{E8C40FD8-427D-4A83-BC28-0847EB4AB9E6}" sibTransId="{7C33C707-6F1B-4190-981C-AE07FC4AD7A5}"/>
    <dgm:cxn modelId="{E3F84535-F4E0-4133-B195-03A149FF0FC8}" type="presOf" srcId="{9281F115-5D8D-4474-87E3-4D04D8918E30}" destId="{969CC614-BDBA-452D-9A9B-FADD96AA3DF2}" srcOrd="0" destOrd="0" presId="urn:microsoft.com/office/officeart/2008/layout/LinedList"/>
    <dgm:cxn modelId="{BD91D39A-31FD-487F-AEE0-430B141EF9EB}" srcId="{BA8A3E4B-0C8C-4E10-87BC-A79F1AE9A5B9}" destId="{A47323D5-D77E-472A-8967-13CFEEAD5317}" srcOrd="3" destOrd="0" parTransId="{BAF487A2-72FF-43A3-8A38-06FC45C146AF}" sibTransId="{7EE29D2C-032A-4DC4-B747-6A6EF9446551}"/>
    <dgm:cxn modelId="{0F63258C-9F6A-406D-91F4-4AD2FCCCC031}" srcId="{BA8A3E4B-0C8C-4E10-87BC-A79F1AE9A5B9}" destId="{3C5CF252-A4F3-4E8E-ACE2-3339346DB8BB}" srcOrd="5" destOrd="0" parTransId="{012FD560-B0BB-42B5-BDC4-FEF0FE24EB63}" sibTransId="{31CEDE0E-DE5F-4B0E-BBA8-67E10A7FCB70}"/>
    <dgm:cxn modelId="{662B0714-3660-467C-9B1C-1E974D83C044}" srcId="{BA8A3E4B-0C8C-4E10-87BC-A79F1AE9A5B9}" destId="{EDDD9F5A-15B3-4582-96B6-A1ABA0ED7D0C}" srcOrd="0" destOrd="0" parTransId="{32B74099-85FA-4A7D-9328-E7F88541952C}" sibTransId="{3A9328A0-09C6-4AA6-9641-63B0FAAD0395}"/>
    <dgm:cxn modelId="{2EC9A81D-4FDD-4A0E-8CE2-6CE6135AC0DF}" srcId="{BA8A3E4B-0C8C-4E10-87BC-A79F1AE9A5B9}" destId="{4E38DB64-FF56-48B6-8DC5-AE0B7BC827AC}" srcOrd="1" destOrd="0" parTransId="{8EED54D8-E97A-4BF7-A46A-A9DC10D0A7B5}" sibTransId="{6AE7BC81-F549-4EFE-8CA1-752738CA2FD3}"/>
    <dgm:cxn modelId="{ABDA0AFC-2765-4E15-8C32-79A6D16F8F5C}" type="presParOf" srcId="{438E4EDA-07C5-479D-A5FD-A95262A463E7}" destId="{B8902AD0-3357-4FB8-AD48-925BC5ED7465}" srcOrd="0" destOrd="0" presId="urn:microsoft.com/office/officeart/2008/layout/LinedList"/>
    <dgm:cxn modelId="{4045BF5E-71A3-48F8-9D09-AD46183122E0}" type="presParOf" srcId="{438E4EDA-07C5-479D-A5FD-A95262A463E7}" destId="{5F7A231B-4936-4074-AFA2-2610083FBA0D}" srcOrd="1" destOrd="0" presId="urn:microsoft.com/office/officeart/2008/layout/LinedList"/>
    <dgm:cxn modelId="{0C4C6181-AD1C-413E-8FCC-8D67CCF8A055}" type="presParOf" srcId="{5F7A231B-4936-4074-AFA2-2610083FBA0D}" destId="{B301E94F-C6AC-4839-8D6C-334092062E20}" srcOrd="0" destOrd="0" presId="urn:microsoft.com/office/officeart/2008/layout/LinedList"/>
    <dgm:cxn modelId="{0D20B250-335C-42C7-BD5D-71F01AF8010B}" type="presParOf" srcId="{5F7A231B-4936-4074-AFA2-2610083FBA0D}" destId="{E593A23A-04E1-4541-A217-980156E5AC12}" srcOrd="1" destOrd="0" presId="urn:microsoft.com/office/officeart/2008/layout/LinedList"/>
    <dgm:cxn modelId="{64BEB80B-AF8A-4D25-83EC-9E476625B507}" type="presParOf" srcId="{438E4EDA-07C5-479D-A5FD-A95262A463E7}" destId="{56851C14-5F9C-4831-B960-4BCC9917B04A}" srcOrd="2" destOrd="0" presId="urn:microsoft.com/office/officeart/2008/layout/LinedList"/>
    <dgm:cxn modelId="{49954FB7-2A89-46F5-BC06-D71DD734430A}" type="presParOf" srcId="{438E4EDA-07C5-479D-A5FD-A95262A463E7}" destId="{D5DB3161-A28B-442A-969C-8CDE95117647}" srcOrd="3" destOrd="0" presId="urn:microsoft.com/office/officeart/2008/layout/LinedList"/>
    <dgm:cxn modelId="{255E732D-73E5-4CD5-89D3-4FCA1AF01DEE}" type="presParOf" srcId="{D5DB3161-A28B-442A-969C-8CDE95117647}" destId="{682A0075-A101-44C8-83A8-14D3F78F20B1}" srcOrd="0" destOrd="0" presId="urn:microsoft.com/office/officeart/2008/layout/LinedList"/>
    <dgm:cxn modelId="{F9A0C862-1684-4E13-8DE7-94CF9E91BC61}" type="presParOf" srcId="{D5DB3161-A28B-442A-969C-8CDE95117647}" destId="{27014C7D-733A-43E7-BEBF-58AAEAE0F9B9}" srcOrd="1" destOrd="0" presId="urn:microsoft.com/office/officeart/2008/layout/LinedList"/>
    <dgm:cxn modelId="{E3F4E971-5065-41E8-A9CC-794AAE49A53E}" type="presParOf" srcId="{438E4EDA-07C5-479D-A5FD-A95262A463E7}" destId="{9579AB0E-842C-430C-AD11-C6FF014AAFD9}" srcOrd="4" destOrd="0" presId="urn:microsoft.com/office/officeart/2008/layout/LinedList"/>
    <dgm:cxn modelId="{8E181A12-4264-4DEB-ADEA-0E00D95A601C}" type="presParOf" srcId="{438E4EDA-07C5-479D-A5FD-A95262A463E7}" destId="{072B3E1E-31D5-419C-B263-C9736CEF8A5D}" srcOrd="5" destOrd="0" presId="urn:microsoft.com/office/officeart/2008/layout/LinedList"/>
    <dgm:cxn modelId="{85B019C8-4D76-4DA1-AED4-7B2B962845CF}" type="presParOf" srcId="{072B3E1E-31D5-419C-B263-C9736CEF8A5D}" destId="{F3AFD4AC-03BC-438D-AEB8-8F625C818C17}" srcOrd="0" destOrd="0" presId="urn:microsoft.com/office/officeart/2008/layout/LinedList"/>
    <dgm:cxn modelId="{F25E4C51-EBBD-4568-8DB2-3E85EBE8F465}" type="presParOf" srcId="{072B3E1E-31D5-419C-B263-C9736CEF8A5D}" destId="{D638E53B-133E-478D-B5D1-C3BE03284E6E}" srcOrd="1" destOrd="0" presId="urn:microsoft.com/office/officeart/2008/layout/LinedList"/>
    <dgm:cxn modelId="{ABC294E4-9E44-40DE-B55D-C16FE40DA562}" type="presParOf" srcId="{438E4EDA-07C5-479D-A5FD-A95262A463E7}" destId="{315EA512-C0E5-4B56-99B6-28F994A05DDA}" srcOrd="6" destOrd="0" presId="urn:microsoft.com/office/officeart/2008/layout/LinedList"/>
    <dgm:cxn modelId="{73B65942-887A-401C-A2D4-F1A477B7CFF0}" type="presParOf" srcId="{438E4EDA-07C5-479D-A5FD-A95262A463E7}" destId="{337FAFF0-3D75-4D99-8121-BA8672FF5C0D}" srcOrd="7" destOrd="0" presId="urn:microsoft.com/office/officeart/2008/layout/LinedList"/>
    <dgm:cxn modelId="{8DF92A81-C45D-4107-AFBB-7FFB8F27D976}" type="presParOf" srcId="{337FAFF0-3D75-4D99-8121-BA8672FF5C0D}" destId="{2B337E33-3F78-41B4-922E-B11E8E895DC5}" srcOrd="0" destOrd="0" presId="urn:microsoft.com/office/officeart/2008/layout/LinedList"/>
    <dgm:cxn modelId="{B557ECF8-8330-48D2-B02B-CC4DE916AFB7}" type="presParOf" srcId="{337FAFF0-3D75-4D99-8121-BA8672FF5C0D}" destId="{18CAA243-C383-47F4-A1A4-42E744B32334}" srcOrd="1" destOrd="0" presId="urn:microsoft.com/office/officeart/2008/layout/LinedList"/>
    <dgm:cxn modelId="{EDA51C5B-310E-4CB4-8989-730D042C27F6}" type="presParOf" srcId="{438E4EDA-07C5-479D-A5FD-A95262A463E7}" destId="{A5444B07-8D20-4F08-AEC9-7913166C8DD2}" srcOrd="8" destOrd="0" presId="urn:microsoft.com/office/officeart/2008/layout/LinedList"/>
    <dgm:cxn modelId="{6FA71233-C62D-4EDB-938E-3C08264D3E17}" type="presParOf" srcId="{438E4EDA-07C5-479D-A5FD-A95262A463E7}" destId="{0C844EB6-7776-49EE-9951-E088399198C7}" srcOrd="9" destOrd="0" presId="urn:microsoft.com/office/officeart/2008/layout/LinedList"/>
    <dgm:cxn modelId="{401E5DA6-386B-4828-8853-4E3441186D80}" type="presParOf" srcId="{0C844EB6-7776-49EE-9951-E088399198C7}" destId="{969CC614-BDBA-452D-9A9B-FADD96AA3DF2}" srcOrd="0" destOrd="0" presId="urn:microsoft.com/office/officeart/2008/layout/LinedList"/>
    <dgm:cxn modelId="{43119187-6123-49EF-A411-589DE8598E5E}" type="presParOf" srcId="{0C844EB6-7776-49EE-9951-E088399198C7}" destId="{57FEB78A-4DE9-4C99-B8B4-A87F03362F38}" srcOrd="1" destOrd="0" presId="urn:microsoft.com/office/officeart/2008/layout/LinedList"/>
    <dgm:cxn modelId="{D770055A-614E-45C7-8EDE-833B567F36FF}" type="presParOf" srcId="{438E4EDA-07C5-479D-A5FD-A95262A463E7}" destId="{40452B3B-1E71-41FA-ABEB-19E6DF366D4A}" srcOrd="10" destOrd="0" presId="urn:microsoft.com/office/officeart/2008/layout/LinedList"/>
    <dgm:cxn modelId="{DACE0E18-D16D-4B3E-B3DD-AA2F5489D00F}" type="presParOf" srcId="{438E4EDA-07C5-479D-A5FD-A95262A463E7}" destId="{A45C4BDC-6A59-4B41-939B-346EBB9F348A}" srcOrd="11" destOrd="0" presId="urn:microsoft.com/office/officeart/2008/layout/LinedList"/>
    <dgm:cxn modelId="{44F99FFD-F418-4EC7-BA5B-3169DDE7659F}" type="presParOf" srcId="{A45C4BDC-6A59-4B41-939B-346EBB9F348A}" destId="{C979CD72-6A1F-4E26-8EF7-3D172A40EBB8}" srcOrd="0" destOrd="0" presId="urn:microsoft.com/office/officeart/2008/layout/LinedList"/>
    <dgm:cxn modelId="{3C0CC7A5-6A95-405B-AD1E-4F6E68F3198D}" type="presParOf" srcId="{A45C4BDC-6A59-4B41-939B-346EBB9F348A}" destId="{BDA26921-E64E-4141-ADD8-28ADA2C0EE9A}" srcOrd="1" destOrd="0" presId="urn:microsoft.com/office/officeart/2008/layout/LinedList"/>
    <dgm:cxn modelId="{8E05AA63-5A27-40D8-93D0-B596D8F94FEB}" type="presParOf" srcId="{438E4EDA-07C5-479D-A5FD-A95262A463E7}" destId="{4831322E-9606-4F79-BCF7-314C6450CBAD}" srcOrd="12" destOrd="0" presId="urn:microsoft.com/office/officeart/2008/layout/LinedList"/>
    <dgm:cxn modelId="{F7C92B62-CF43-417A-853F-5E33C580634F}" type="presParOf" srcId="{438E4EDA-07C5-479D-A5FD-A95262A463E7}" destId="{A576D86F-E01D-4F95-9B08-CF99DF8DF867}" srcOrd="13" destOrd="0" presId="urn:microsoft.com/office/officeart/2008/layout/LinedList"/>
    <dgm:cxn modelId="{2E223660-B2B9-4C21-9BE5-40F96C5B0A17}" type="presParOf" srcId="{A576D86F-E01D-4F95-9B08-CF99DF8DF867}" destId="{4057E189-92EB-481B-AFCA-86158186E421}" srcOrd="0" destOrd="0" presId="urn:microsoft.com/office/officeart/2008/layout/LinedList"/>
    <dgm:cxn modelId="{D09D60A4-ADE5-4DEF-A13C-704CF73A33A7}" type="presParOf" srcId="{A576D86F-E01D-4F95-9B08-CF99DF8DF867}" destId="{66DAC8DE-FDF7-434C-8747-BC72F6F9F0AA}" srcOrd="1" destOrd="0" presId="urn:microsoft.com/office/officeart/2008/layout/Line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CA876F-B23C-40A1-A8FF-4DBB664B52F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60672DB-6171-4551-AA2D-D0DBFF4779C6}">
      <dgm:prSet/>
      <dgm:spPr/>
      <dgm:t>
        <a:bodyPr/>
        <a:lstStyle/>
        <a:p>
          <a:r>
            <a:rPr lang="en-GB"/>
            <a:t>Lots of cooking and baking been happening over last few weeks</a:t>
          </a:r>
          <a:endParaRPr lang="en-US"/>
        </a:p>
      </dgm:t>
    </dgm:pt>
    <dgm:pt modelId="{01901C30-ABF4-4B58-8F67-8044C9134C5D}" type="parTrans" cxnId="{272EF5EA-8A1D-4FE2-9E8D-414657366349}">
      <dgm:prSet/>
      <dgm:spPr/>
      <dgm:t>
        <a:bodyPr/>
        <a:lstStyle/>
        <a:p>
          <a:endParaRPr lang="en-US"/>
        </a:p>
      </dgm:t>
    </dgm:pt>
    <dgm:pt modelId="{2D855808-A1A0-4F4D-94F6-2AA87BA2B95F}" type="sibTrans" cxnId="{272EF5EA-8A1D-4FE2-9E8D-414657366349}">
      <dgm:prSet/>
      <dgm:spPr/>
      <dgm:t>
        <a:bodyPr/>
        <a:lstStyle/>
        <a:p>
          <a:endParaRPr lang="en-US"/>
        </a:p>
      </dgm:t>
    </dgm:pt>
    <dgm:pt modelId="{5635D59A-9397-4495-9141-FE0F8D02639A}">
      <dgm:prSet/>
      <dgm:spPr/>
      <dgm:t>
        <a:bodyPr/>
        <a:lstStyle/>
        <a:p>
          <a:r>
            <a:rPr lang="en-GB"/>
            <a:t>Lots of new recipes been taught and different types of food made</a:t>
          </a:r>
          <a:endParaRPr lang="en-US"/>
        </a:p>
      </dgm:t>
    </dgm:pt>
    <dgm:pt modelId="{49E06804-9AFA-4750-9310-0871D6128EA8}" type="parTrans" cxnId="{E56E7313-A5CF-46F9-8DA9-151C8926C35A}">
      <dgm:prSet/>
      <dgm:spPr/>
      <dgm:t>
        <a:bodyPr/>
        <a:lstStyle/>
        <a:p>
          <a:endParaRPr lang="en-US"/>
        </a:p>
      </dgm:t>
    </dgm:pt>
    <dgm:pt modelId="{561F4693-1211-4E13-BBEE-0707A92A30AB}" type="sibTrans" cxnId="{E56E7313-A5CF-46F9-8DA9-151C8926C35A}">
      <dgm:prSet/>
      <dgm:spPr/>
      <dgm:t>
        <a:bodyPr/>
        <a:lstStyle/>
        <a:p>
          <a:endParaRPr lang="en-US"/>
        </a:p>
      </dgm:t>
    </dgm:pt>
    <dgm:pt modelId="{BCE5CD47-679C-4D27-B72E-379C904478AE}">
      <dgm:prSet/>
      <dgm:spPr/>
      <dgm:t>
        <a:bodyPr/>
        <a:lstStyle/>
        <a:p>
          <a:r>
            <a:rPr lang="en-GB"/>
            <a:t>Baking delivered out to older people in the community</a:t>
          </a:r>
          <a:endParaRPr lang="en-US"/>
        </a:p>
      </dgm:t>
    </dgm:pt>
    <dgm:pt modelId="{1D30867C-026C-444C-97AC-27B41DC5CC9C}" type="parTrans" cxnId="{2C9AC3E0-5E5F-4072-8064-1B06EF8C7521}">
      <dgm:prSet/>
      <dgm:spPr/>
      <dgm:t>
        <a:bodyPr/>
        <a:lstStyle/>
        <a:p>
          <a:endParaRPr lang="en-US"/>
        </a:p>
      </dgm:t>
    </dgm:pt>
    <dgm:pt modelId="{F821FCB9-DCF8-44D9-A5E4-FCAB69FEFC3C}" type="sibTrans" cxnId="{2C9AC3E0-5E5F-4072-8064-1B06EF8C7521}">
      <dgm:prSet/>
      <dgm:spPr/>
      <dgm:t>
        <a:bodyPr/>
        <a:lstStyle/>
        <a:p>
          <a:endParaRPr lang="en-US"/>
        </a:p>
      </dgm:t>
    </dgm:pt>
    <dgm:pt modelId="{F8A96E13-177F-4EB7-992D-F385AAC978B1}" type="pres">
      <dgm:prSet presAssocID="{31CA876F-B23C-40A1-A8FF-4DBB664B52FC}" presName="root" presStyleCnt="0">
        <dgm:presLayoutVars>
          <dgm:dir/>
          <dgm:resizeHandles val="exact"/>
        </dgm:presLayoutVars>
      </dgm:prSet>
      <dgm:spPr/>
      <dgm:t>
        <a:bodyPr/>
        <a:lstStyle/>
        <a:p>
          <a:endParaRPr lang="en-GB"/>
        </a:p>
      </dgm:t>
    </dgm:pt>
    <dgm:pt modelId="{42B02D83-94F8-4614-AC5B-94CC10E5AD25}" type="pres">
      <dgm:prSet presAssocID="{360672DB-6171-4551-AA2D-D0DBFF4779C6}" presName="compNode" presStyleCnt="0"/>
      <dgm:spPr/>
    </dgm:pt>
    <dgm:pt modelId="{FFE49755-1A6C-4DCF-B18A-6C2FCB23AFD7}" type="pres">
      <dgm:prSet presAssocID="{360672DB-6171-4551-AA2D-D0DBFF4779C6}" presName="bgRect" presStyleLbl="bgShp" presStyleIdx="0" presStyleCnt="3"/>
      <dgm:spPr/>
    </dgm:pt>
    <dgm:pt modelId="{478BC1CE-9984-4B2D-A684-FEFAAD19C35E}" type="pres">
      <dgm:prSet presAssocID="{360672DB-6171-4551-AA2D-D0DBFF4779C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xmlns=""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xmlns="" id="0" name="" descr="Cake slice"/>
        </a:ext>
      </dgm:extLst>
    </dgm:pt>
    <dgm:pt modelId="{20466014-18D5-492A-82ED-4D839A8169AC}" type="pres">
      <dgm:prSet presAssocID="{360672DB-6171-4551-AA2D-D0DBFF4779C6}" presName="spaceRect" presStyleCnt="0"/>
      <dgm:spPr/>
    </dgm:pt>
    <dgm:pt modelId="{A5762D13-3C2E-4705-8711-69C4D71DF21F}" type="pres">
      <dgm:prSet presAssocID="{360672DB-6171-4551-AA2D-D0DBFF4779C6}" presName="parTx" presStyleLbl="revTx" presStyleIdx="0" presStyleCnt="3">
        <dgm:presLayoutVars>
          <dgm:chMax val="0"/>
          <dgm:chPref val="0"/>
        </dgm:presLayoutVars>
      </dgm:prSet>
      <dgm:spPr/>
      <dgm:t>
        <a:bodyPr/>
        <a:lstStyle/>
        <a:p>
          <a:endParaRPr lang="en-GB"/>
        </a:p>
      </dgm:t>
    </dgm:pt>
    <dgm:pt modelId="{B49C7B83-83C9-40F1-900A-6D17ACB8E3CB}" type="pres">
      <dgm:prSet presAssocID="{2D855808-A1A0-4F4D-94F6-2AA87BA2B95F}" presName="sibTrans" presStyleCnt="0"/>
      <dgm:spPr/>
    </dgm:pt>
    <dgm:pt modelId="{F7A21E17-4FE1-4215-BE48-F6986B9FD4A2}" type="pres">
      <dgm:prSet presAssocID="{5635D59A-9397-4495-9141-FE0F8D02639A}" presName="compNode" presStyleCnt="0"/>
      <dgm:spPr/>
    </dgm:pt>
    <dgm:pt modelId="{89026141-C99D-4D7C-8E34-A66F5727AE10}" type="pres">
      <dgm:prSet presAssocID="{5635D59A-9397-4495-9141-FE0F8D02639A}" presName="bgRect" presStyleLbl="bgShp" presStyleIdx="1" presStyleCnt="3"/>
      <dgm:spPr/>
    </dgm:pt>
    <dgm:pt modelId="{4F670271-E064-49AD-8681-CDEF9CD64D55}" type="pres">
      <dgm:prSet presAssocID="{5635D59A-9397-4495-9141-FE0F8D02639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xmlns="" id="0" name="" descr="Chef"/>
        </a:ext>
      </dgm:extLst>
    </dgm:pt>
    <dgm:pt modelId="{0DE167C5-5D07-4E15-9670-681F1D8CBCF9}" type="pres">
      <dgm:prSet presAssocID="{5635D59A-9397-4495-9141-FE0F8D02639A}" presName="spaceRect" presStyleCnt="0"/>
      <dgm:spPr/>
    </dgm:pt>
    <dgm:pt modelId="{0236BD27-4429-4EAC-AE64-C09910807D46}" type="pres">
      <dgm:prSet presAssocID="{5635D59A-9397-4495-9141-FE0F8D02639A}" presName="parTx" presStyleLbl="revTx" presStyleIdx="1" presStyleCnt="3">
        <dgm:presLayoutVars>
          <dgm:chMax val="0"/>
          <dgm:chPref val="0"/>
        </dgm:presLayoutVars>
      </dgm:prSet>
      <dgm:spPr/>
      <dgm:t>
        <a:bodyPr/>
        <a:lstStyle/>
        <a:p>
          <a:endParaRPr lang="en-GB"/>
        </a:p>
      </dgm:t>
    </dgm:pt>
    <dgm:pt modelId="{B1FA2CA2-3648-42BD-ABBA-FC087EBA4844}" type="pres">
      <dgm:prSet presAssocID="{561F4693-1211-4E13-BBEE-0707A92A30AB}" presName="sibTrans" presStyleCnt="0"/>
      <dgm:spPr/>
    </dgm:pt>
    <dgm:pt modelId="{0BE6994D-7CC5-4F6D-A3DB-34B7DDC5B11F}" type="pres">
      <dgm:prSet presAssocID="{BCE5CD47-679C-4D27-B72E-379C904478AE}" presName="compNode" presStyleCnt="0"/>
      <dgm:spPr/>
    </dgm:pt>
    <dgm:pt modelId="{FB2837E3-1B6B-4EF5-B2E7-B623C2F7B8D1}" type="pres">
      <dgm:prSet presAssocID="{BCE5CD47-679C-4D27-B72E-379C904478AE}" presName="bgRect" presStyleLbl="bgShp" presStyleIdx="2" presStyleCnt="3"/>
      <dgm:spPr/>
    </dgm:pt>
    <dgm:pt modelId="{2AF8BAB0-B4FD-47E0-93A1-F6E7F00FC712}" type="pres">
      <dgm:prSet presAssocID="{BCE5CD47-679C-4D27-B72E-379C904478A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xmlns="" id="0" name="" descr="Cupcake"/>
        </a:ext>
      </dgm:extLst>
    </dgm:pt>
    <dgm:pt modelId="{A29D20D4-8D14-455D-B60E-8186D72CFF9D}" type="pres">
      <dgm:prSet presAssocID="{BCE5CD47-679C-4D27-B72E-379C904478AE}" presName="spaceRect" presStyleCnt="0"/>
      <dgm:spPr/>
    </dgm:pt>
    <dgm:pt modelId="{25DE644E-449E-4097-93BE-2897A0F71E55}" type="pres">
      <dgm:prSet presAssocID="{BCE5CD47-679C-4D27-B72E-379C904478AE}" presName="parTx" presStyleLbl="revTx" presStyleIdx="2" presStyleCnt="3">
        <dgm:presLayoutVars>
          <dgm:chMax val="0"/>
          <dgm:chPref val="0"/>
        </dgm:presLayoutVars>
      </dgm:prSet>
      <dgm:spPr/>
      <dgm:t>
        <a:bodyPr/>
        <a:lstStyle/>
        <a:p>
          <a:endParaRPr lang="en-GB"/>
        </a:p>
      </dgm:t>
    </dgm:pt>
  </dgm:ptLst>
  <dgm:cxnLst>
    <dgm:cxn modelId="{21CEBEB7-4AC4-4AE2-9291-539A6CAD2500}" type="presOf" srcId="{BCE5CD47-679C-4D27-B72E-379C904478AE}" destId="{25DE644E-449E-4097-93BE-2897A0F71E55}" srcOrd="0" destOrd="0" presId="urn:microsoft.com/office/officeart/2018/2/layout/IconVerticalSolidList"/>
    <dgm:cxn modelId="{E56E7313-A5CF-46F9-8DA9-151C8926C35A}" srcId="{31CA876F-B23C-40A1-A8FF-4DBB664B52FC}" destId="{5635D59A-9397-4495-9141-FE0F8D02639A}" srcOrd="1" destOrd="0" parTransId="{49E06804-9AFA-4750-9310-0871D6128EA8}" sibTransId="{561F4693-1211-4E13-BBEE-0707A92A30AB}"/>
    <dgm:cxn modelId="{13456AEE-62F0-47DA-A2BE-820C383E763F}" type="presOf" srcId="{5635D59A-9397-4495-9141-FE0F8D02639A}" destId="{0236BD27-4429-4EAC-AE64-C09910807D46}" srcOrd="0" destOrd="0" presId="urn:microsoft.com/office/officeart/2018/2/layout/IconVerticalSolidList"/>
    <dgm:cxn modelId="{B38945EB-6BD3-423A-8E60-0D0599AA1A51}" type="presOf" srcId="{360672DB-6171-4551-AA2D-D0DBFF4779C6}" destId="{A5762D13-3C2E-4705-8711-69C4D71DF21F}" srcOrd="0" destOrd="0" presId="urn:microsoft.com/office/officeart/2018/2/layout/IconVerticalSolidList"/>
    <dgm:cxn modelId="{2C9AC3E0-5E5F-4072-8064-1B06EF8C7521}" srcId="{31CA876F-B23C-40A1-A8FF-4DBB664B52FC}" destId="{BCE5CD47-679C-4D27-B72E-379C904478AE}" srcOrd="2" destOrd="0" parTransId="{1D30867C-026C-444C-97AC-27B41DC5CC9C}" sibTransId="{F821FCB9-DCF8-44D9-A5E4-FCAB69FEFC3C}"/>
    <dgm:cxn modelId="{91FEE26C-9343-433B-BA8C-AA772D3FB879}" type="presOf" srcId="{31CA876F-B23C-40A1-A8FF-4DBB664B52FC}" destId="{F8A96E13-177F-4EB7-992D-F385AAC978B1}" srcOrd="0" destOrd="0" presId="urn:microsoft.com/office/officeart/2018/2/layout/IconVerticalSolidList"/>
    <dgm:cxn modelId="{272EF5EA-8A1D-4FE2-9E8D-414657366349}" srcId="{31CA876F-B23C-40A1-A8FF-4DBB664B52FC}" destId="{360672DB-6171-4551-AA2D-D0DBFF4779C6}" srcOrd="0" destOrd="0" parTransId="{01901C30-ABF4-4B58-8F67-8044C9134C5D}" sibTransId="{2D855808-A1A0-4F4D-94F6-2AA87BA2B95F}"/>
    <dgm:cxn modelId="{C189702D-2BE0-44BE-8F9D-477FB495CD54}" type="presParOf" srcId="{F8A96E13-177F-4EB7-992D-F385AAC978B1}" destId="{42B02D83-94F8-4614-AC5B-94CC10E5AD25}" srcOrd="0" destOrd="0" presId="urn:microsoft.com/office/officeart/2018/2/layout/IconVerticalSolidList"/>
    <dgm:cxn modelId="{69481A51-F4CA-4107-8D31-1610AC41BA90}" type="presParOf" srcId="{42B02D83-94F8-4614-AC5B-94CC10E5AD25}" destId="{FFE49755-1A6C-4DCF-B18A-6C2FCB23AFD7}" srcOrd="0" destOrd="0" presId="urn:microsoft.com/office/officeart/2018/2/layout/IconVerticalSolidList"/>
    <dgm:cxn modelId="{CEF51996-48D3-437B-B1EE-CDC87C543B1C}" type="presParOf" srcId="{42B02D83-94F8-4614-AC5B-94CC10E5AD25}" destId="{478BC1CE-9984-4B2D-A684-FEFAAD19C35E}" srcOrd="1" destOrd="0" presId="urn:microsoft.com/office/officeart/2018/2/layout/IconVerticalSolidList"/>
    <dgm:cxn modelId="{B20820A8-2D03-4502-AA2C-7697D9ED1295}" type="presParOf" srcId="{42B02D83-94F8-4614-AC5B-94CC10E5AD25}" destId="{20466014-18D5-492A-82ED-4D839A8169AC}" srcOrd="2" destOrd="0" presId="urn:microsoft.com/office/officeart/2018/2/layout/IconVerticalSolidList"/>
    <dgm:cxn modelId="{86E1140F-321E-47F4-BA4C-AE1F75F7BB2A}" type="presParOf" srcId="{42B02D83-94F8-4614-AC5B-94CC10E5AD25}" destId="{A5762D13-3C2E-4705-8711-69C4D71DF21F}" srcOrd="3" destOrd="0" presId="urn:microsoft.com/office/officeart/2018/2/layout/IconVerticalSolidList"/>
    <dgm:cxn modelId="{707EE102-62F9-4091-97B3-BFE7BF974131}" type="presParOf" srcId="{F8A96E13-177F-4EB7-992D-F385AAC978B1}" destId="{B49C7B83-83C9-40F1-900A-6D17ACB8E3CB}" srcOrd="1" destOrd="0" presId="urn:microsoft.com/office/officeart/2018/2/layout/IconVerticalSolidList"/>
    <dgm:cxn modelId="{E0977E62-C29A-446A-8741-5139DD2FD12B}" type="presParOf" srcId="{F8A96E13-177F-4EB7-992D-F385AAC978B1}" destId="{F7A21E17-4FE1-4215-BE48-F6986B9FD4A2}" srcOrd="2" destOrd="0" presId="urn:microsoft.com/office/officeart/2018/2/layout/IconVerticalSolidList"/>
    <dgm:cxn modelId="{89B20705-7000-434F-975A-CFE27DBD2B8A}" type="presParOf" srcId="{F7A21E17-4FE1-4215-BE48-F6986B9FD4A2}" destId="{89026141-C99D-4D7C-8E34-A66F5727AE10}" srcOrd="0" destOrd="0" presId="urn:microsoft.com/office/officeart/2018/2/layout/IconVerticalSolidList"/>
    <dgm:cxn modelId="{85EDA558-FDBE-4F2E-BC5E-51D444FE8D39}" type="presParOf" srcId="{F7A21E17-4FE1-4215-BE48-F6986B9FD4A2}" destId="{4F670271-E064-49AD-8681-CDEF9CD64D55}" srcOrd="1" destOrd="0" presId="urn:microsoft.com/office/officeart/2018/2/layout/IconVerticalSolidList"/>
    <dgm:cxn modelId="{B7B4C9B0-1302-460F-A519-4BD3F06C506D}" type="presParOf" srcId="{F7A21E17-4FE1-4215-BE48-F6986B9FD4A2}" destId="{0DE167C5-5D07-4E15-9670-681F1D8CBCF9}" srcOrd="2" destOrd="0" presId="urn:microsoft.com/office/officeart/2018/2/layout/IconVerticalSolidList"/>
    <dgm:cxn modelId="{9B23534A-5DE3-4077-A26C-798DF0C1E6E2}" type="presParOf" srcId="{F7A21E17-4FE1-4215-BE48-F6986B9FD4A2}" destId="{0236BD27-4429-4EAC-AE64-C09910807D46}" srcOrd="3" destOrd="0" presId="urn:microsoft.com/office/officeart/2018/2/layout/IconVerticalSolidList"/>
    <dgm:cxn modelId="{CCA76BE1-0DCF-438F-8CC4-D83259ED659F}" type="presParOf" srcId="{F8A96E13-177F-4EB7-992D-F385AAC978B1}" destId="{B1FA2CA2-3648-42BD-ABBA-FC087EBA4844}" srcOrd="3" destOrd="0" presId="urn:microsoft.com/office/officeart/2018/2/layout/IconVerticalSolidList"/>
    <dgm:cxn modelId="{68EAF2A2-822F-42BA-A481-F36C4084751F}" type="presParOf" srcId="{F8A96E13-177F-4EB7-992D-F385AAC978B1}" destId="{0BE6994D-7CC5-4F6D-A3DB-34B7DDC5B11F}" srcOrd="4" destOrd="0" presId="urn:microsoft.com/office/officeart/2018/2/layout/IconVerticalSolidList"/>
    <dgm:cxn modelId="{E1FC8054-B5F8-4F52-B1B0-82A7132BA5DE}" type="presParOf" srcId="{0BE6994D-7CC5-4F6D-A3DB-34B7DDC5B11F}" destId="{FB2837E3-1B6B-4EF5-B2E7-B623C2F7B8D1}" srcOrd="0" destOrd="0" presId="urn:microsoft.com/office/officeart/2018/2/layout/IconVerticalSolidList"/>
    <dgm:cxn modelId="{170E5260-FC01-4B61-AC66-ED43EABCFF8E}" type="presParOf" srcId="{0BE6994D-7CC5-4F6D-A3DB-34B7DDC5B11F}" destId="{2AF8BAB0-B4FD-47E0-93A1-F6E7F00FC712}" srcOrd="1" destOrd="0" presId="urn:microsoft.com/office/officeart/2018/2/layout/IconVerticalSolidList"/>
    <dgm:cxn modelId="{62FC95F6-56FE-47AB-B4B9-DE3AE71C8BBA}" type="presParOf" srcId="{0BE6994D-7CC5-4F6D-A3DB-34B7DDC5B11F}" destId="{A29D20D4-8D14-455D-B60E-8186D72CFF9D}" srcOrd="2" destOrd="0" presId="urn:microsoft.com/office/officeart/2018/2/layout/IconVerticalSolidList"/>
    <dgm:cxn modelId="{905E5BAB-6C64-4FC0-A94F-7F7787A0655B}" type="presParOf" srcId="{0BE6994D-7CC5-4F6D-A3DB-34B7DDC5B11F}" destId="{25DE644E-449E-4097-93BE-2897A0F71E55}" srcOrd="3" destOrd="0" presId="urn:microsoft.com/office/officeart/2018/2/layout/IconVerticalSoli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FCB6738-DFCC-446D-AA89-87CA30EABBCB}"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FB1E39DA-7738-44F4-BC4A-10B81376902B}">
      <dgm:prSet/>
      <dgm:spPr/>
      <dgm:t>
        <a:bodyPr/>
        <a:lstStyle/>
        <a:p>
          <a:r>
            <a:rPr lang="en-GB" dirty="0"/>
            <a:t>The group have met with Zara from Waverly  Care to talk about developing The Resilience programme to help with the developing the new P.S.E review. </a:t>
          </a:r>
          <a:endParaRPr lang="en-US" dirty="0"/>
        </a:p>
      </dgm:t>
    </dgm:pt>
    <dgm:pt modelId="{A7E3CF24-A5BB-45C3-BDFB-227678016138}" type="parTrans" cxnId="{955A52B1-E804-4089-9895-6B7540D022FC}">
      <dgm:prSet/>
      <dgm:spPr/>
      <dgm:t>
        <a:bodyPr/>
        <a:lstStyle/>
        <a:p>
          <a:endParaRPr lang="en-US"/>
        </a:p>
      </dgm:t>
    </dgm:pt>
    <dgm:pt modelId="{259D237A-E78B-4671-AE4A-0F2E7808A7B3}" type="sibTrans" cxnId="{955A52B1-E804-4089-9895-6B7540D022FC}">
      <dgm:prSet/>
      <dgm:spPr/>
      <dgm:t>
        <a:bodyPr/>
        <a:lstStyle/>
        <a:p>
          <a:endParaRPr lang="en-US"/>
        </a:p>
      </dgm:t>
    </dgm:pt>
    <dgm:pt modelId="{8A4503E4-E328-4609-9D36-9227D65523C9}">
      <dgm:prSet/>
      <dgm:spPr/>
      <dgm:t>
        <a:bodyPr/>
        <a:lstStyle/>
        <a:p>
          <a:r>
            <a:rPr lang="en-GB" dirty="0"/>
            <a:t>The P.S.E review is a consultation for young people  their voice heard about what should be in P.S.E</a:t>
          </a:r>
          <a:endParaRPr lang="en-US" dirty="0"/>
        </a:p>
      </dgm:t>
    </dgm:pt>
    <dgm:pt modelId="{5DD8F12B-BC8F-44C7-BA5F-1C782DF9A488}" type="parTrans" cxnId="{70990139-E89E-4B38-A4BE-F49649BB8365}">
      <dgm:prSet/>
      <dgm:spPr/>
      <dgm:t>
        <a:bodyPr/>
        <a:lstStyle/>
        <a:p>
          <a:endParaRPr lang="en-US"/>
        </a:p>
      </dgm:t>
    </dgm:pt>
    <dgm:pt modelId="{D49D2CE7-E27D-4968-AFA8-4A9B74073F52}" type="sibTrans" cxnId="{70990139-E89E-4B38-A4BE-F49649BB8365}">
      <dgm:prSet/>
      <dgm:spPr/>
      <dgm:t>
        <a:bodyPr/>
        <a:lstStyle/>
        <a:p>
          <a:endParaRPr lang="en-US"/>
        </a:p>
      </dgm:t>
    </dgm:pt>
    <dgm:pt modelId="{55A183B2-1AC3-4E4D-B866-50537CBBDFE9}">
      <dgm:prSet/>
      <dgm:spPr/>
      <dgm:t>
        <a:bodyPr/>
        <a:lstStyle/>
        <a:p>
          <a:r>
            <a:rPr lang="en-GB" dirty="0"/>
            <a:t>The group are just about to do a SHANARRI survey to find out how people feel and if the school is equal.</a:t>
          </a:r>
          <a:endParaRPr lang="en-US" dirty="0"/>
        </a:p>
      </dgm:t>
    </dgm:pt>
    <dgm:pt modelId="{8E0D47C2-CE7E-42B4-9FE1-6DB99CFFF52F}" type="parTrans" cxnId="{E774AFBE-B373-4EF8-8FF3-97C25EE01183}">
      <dgm:prSet/>
      <dgm:spPr/>
      <dgm:t>
        <a:bodyPr/>
        <a:lstStyle/>
        <a:p>
          <a:endParaRPr lang="en-US"/>
        </a:p>
      </dgm:t>
    </dgm:pt>
    <dgm:pt modelId="{7F814BA5-0644-4581-9B3F-E9A2E025982D}" type="sibTrans" cxnId="{E774AFBE-B373-4EF8-8FF3-97C25EE01183}">
      <dgm:prSet/>
      <dgm:spPr/>
      <dgm:t>
        <a:bodyPr/>
        <a:lstStyle/>
        <a:p>
          <a:endParaRPr lang="en-US"/>
        </a:p>
      </dgm:t>
    </dgm:pt>
    <dgm:pt modelId="{2FDD1F2B-975E-4C51-BC57-D1B1B2163AA8}" type="pres">
      <dgm:prSet presAssocID="{1FCB6738-DFCC-446D-AA89-87CA30EABBCB}" presName="linear" presStyleCnt="0">
        <dgm:presLayoutVars>
          <dgm:animLvl val="lvl"/>
          <dgm:resizeHandles val="exact"/>
        </dgm:presLayoutVars>
      </dgm:prSet>
      <dgm:spPr/>
      <dgm:t>
        <a:bodyPr/>
        <a:lstStyle/>
        <a:p>
          <a:endParaRPr lang="en-GB"/>
        </a:p>
      </dgm:t>
    </dgm:pt>
    <dgm:pt modelId="{18D7E6B2-FB80-4A4E-88AA-7E3B4982EE99}" type="pres">
      <dgm:prSet presAssocID="{FB1E39DA-7738-44F4-BC4A-10B81376902B}" presName="parentText" presStyleLbl="node1" presStyleIdx="0" presStyleCnt="3">
        <dgm:presLayoutVars>
          <dgm:chMax val="0"/>
          <dgm:bulletEnabled val="1"/>
        </dgm:presLayoutVars>
      </dgm:prSet>
      <dgm:spPr/>
      <dgm:t>
        <a:bodyPr/>
        <a:lstStyle/>
        <a:p>
          <a:endParaRPr lang="en-GB"/>
        </a:p>
      </dgm:t>
    </dgm:pt>
    <dgm:pt modelId="{EB834EDF-1CD0-4FC9-9F6A-5658EA970D50}" type="pres">
      <dgm:prSet presAssocID="{259D237A-E78B-4671-AE4A-0F2E7808A7B3}" presName="spacer" presStyleCnt="0"/>
      <dgm:spPr/>
    </dgm:pt>
    <dgm:pt modelId="{CC3D5582-17A3-4450-9522-B4B8803B94DE}" type="pres">
      <dgm:prSet presAssocID="{8A4503E4-E328-4609-9D36-9227D65523C9}" presName="parentText" presStyleLbl="node1" presStyleIdx="1" presStyleCnt="3">
        <dgm:presLayoutVars>
          <dgm:chMax val="0"/>
          <dgm:bulletEnabled val="1"/>
        </dgm:presLayoutVars>
      </dgm:prSet>
      <dgm:spPr/>
      <dgm:t>
        <a:bodyPr/>
        <a:lstStyle/>
        <a:p>
          <a:endParaRPr lang="en-GB"/>
        </a:p>
      </dgm:t>
    </dgm:pt>
    <dgm:pt modelId="{F943AC32-CA1F-44AB-8AA9-AAC7E9FCBC5D}" type="pres">
      <dgm:prSet presAssocID="{D49D2CE7-E27D-4968-AFA8-4A9B74073F52}" presName="spacer" presStyleCnt="0"/>
      <dgm:spPr/>
    </dgm:pt>
    <dgm:pt modelId="{FCB6C91C-1BB0-4911-8AED-08B6D15B6BC2}" type="pres">
      <dgm:prSet presAssocID="{55A183B2-1AC3-4E4D-B866-50537CBBDFE9}" presName="parentText" presStyleLbl="node1" presStyleIdx="2" presStyleCnt="3">
        <dgm:presLayoutVars>
          <dgm:chMax val="0"/>
          <dgm:bulletEnabled val="1"/>
        </dgm:presLayoutVars>
      </dgm:prSet>
      <dgm:spPr/>
      <dgm:t>
        <a:bodyPr/>
        <a:lstStyle/>
        <a:p>
          <a:endParaRPr lang="en-GB"/>
        </a:p>
      </dgm:t>
    </dgm:pt>
  </dgm:ptLst>
  <dgm:cxnLst>
    <dgm:cxn modelId="{A5E021F0-7296-4854-8DCD-48AB5317406D}" type="presOf" srcId="{FB1E39DA-7738-44F4-BC4A-10B81376902B}" destId="{18D7E6B2-FB80-4A4E-88AA-7E3B4982EE99}" srcOrd="0" destOrd="0" presId="urn:microsoft.com/office/officeart/2005/8/layout/vList2"/>
    <dgm:cxn modelId="{8499F0E9-DA6B-47A2-922F-1D12A63F4663}" type="presOf" srcId="{1FCB6738-DFCC-446D-AA89-87CA30EABBCB}" destId="{2FDD1F2B-975E-4C51-BC57-D1B1B2163AA8}" srcOrd="0" destOrd="0" presId="urn:microsoft.com/office/officeart/2005/8/layout/vList2"/>
    <dgm:cxn modelId="{5E413E67-BCA8-4DB3-877F-20FB239F5C1E}" type="presOf" srcId="{55A183B2-1AC3-4E4D-B866-50537CBBDFE9}" destId="{FCB6C91C-1BB0-4911-8AED-08B6D15B6BC2}" srcOrd="0" destOrd="0" presId="urn:microsoft.com/office/officeart/2005/8/layout/vList2"/>
    <dgm:cxn modelId="{955A52B1-E804-4089-9895-6B7540D022FC}" srcId="{1FCB6738-DFCC-446D-AA89-87CA30EABBCB}" destId="{FB1E39DA-7738-44F4-BC4A-10B81376902B}" srcOrd="0" destOrd="0" parTransId="{A7E3CF24-A5BB-45C3-BDFB-227678016138}" sibTransId="{259D237A-E78B-4671-AE4A-0F2E7808A7B3}"/>
    <dgm:cxn modelId="{8C2D55DD-D7F6-48D4-8668-95C00EB2D196}" type="presOf" srcId="{8A4503E4-E328-4609-9D36-9227D65523C9}" destId="{CC3D5582-17A3-4450-9522-B4B8803B94DE}" srcOrd="0" destOrd="0" presId="urn:microsoft.com/office/officeart/2005/8/layout/vList2"/>
    <dgm:cxn modelId="{E774AFBE-B373-4EF8-8FF3-97C25EE01183}" srcId="{1FCB6738-DFCC-446D-AA89-87CA30EABBCB}" destId="{55A183B2-1AC3-4E4D-B866-50537CBBDFE9}" srcOrd="2" destOrd="0" parTransId="{8E0D47C2-CE7E-42B4-9FE1-6DB99CFFF52F}" sibTransId="{7F814BA5-0644-4581-9B3F-E9A2E025982D}"/>
    <dgm:cxn modelId="{70990139-E89E-4B38-A4BE-F49649BB8365}" srcId="{1FCB6738-DFCC-446D-AA89-87CA30EABBCB}" destId="{8A4503E4-E328-4609-9D36-9227D65523C9}" srcOrd="1" destOrd="0" parTransId="{5DD8F12B-BC8F-44C7-BA5F-1C782DF9A488}" sibTransId="{D49D2CE7-E27D-4968-AFA8-4A9B74073F52}"/>
    <dgm:cxn modelId="{016ADB0C-821E-48BF-96B9-8095C0B6772E}" type="presParOf" srcId="{2FDD1F2B-975E-4C51-BC57-D1B1B2163AA8}" destId="{18D7E6B2-FB80-4A4E-88AA-7E3B4982EE99}" srcOrd="0" destOrd="0" presId="urn:microsoft.com/office/officeart/2005/8/layout/vList2"/>
    <dgm:cxn modelId="{BC00CD3A-F842-4E94-ABC1-E8F87CBE1631}" type="presParOf" srcId="{2FDD1F2B-975E-4C51-BC57-D1B1B2163AA8}" destId="{EB834EDF-1CD0-4FC9-9F6A-5658EA970D50}" srcOrd="1" destOrd="0" presId="urn:microsoft.com/office/officeart/2005/8/layout/vList2"/>
    <dgm:cxn modelId="{03932511-4553-431D-85AF-126E8CC47242}" type="presParOf" srcId="{2FDD1F2B-975E-4C51-BC57-D1B1B2163AA8}" destId="{CC3D5582-17A3-4450-9522-B4B8803B94DE}" srcOrd="2" destOrd="0" presId="urn:microsoft.com/office/officeart/2005/8/layout/vList2"/>
    <dgm:cxn modelId="{6B5B637F-3898-40E4-82E2-B39AACD07E06}" type="presParOf" srcId="{2FDD1F2B-975E-4C51-BC57-D1B1B2163AA8}" destId="{F943AC32-CA1F-44AB-8AA9-AAC7E9FCBC5D}" srcOrd="3" destOrd="0" presId="urn:microsoft.com/office/officeart/2005/8/layout/vList2"/>
    <dgm:cxn modelId="{1F419DBA-30FF-49D4-82AC-286C0D47CCB8}" type="presParOf" srcId="{2FDD1F2B-975E-4C51-BC57-D1B1B2163AA8}" destId="{FCB6C91C-1BB0-4911-8AED-08B6D15B6BC2}" srcOrd="4"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5948117-5DD6-4086-A694-5C70FD963821}" type="doc">
      <dgm:prSet loTypeId="urn:microsoft.com/office/officeart/2008/layout/LinedList" loCatId="list" qsTypeId="urn:microsoft.com/office/officeart/2005/8/quickstyle/simple1" qsCatId="simple" csTypeId="urn:microsoft.com/office/officeart/2005/8/colors/colorful1#1" csCatId="colorful" phldr="1"/>
      <dgm:spPr/>
      <dgm:t>
        <a:bodyPr/>
        <a:lstStyle/>
        <a:p>
          <a:endParaRPr lang="en-US"/>
        </a:p>
      </dgm:t>
    </dgm:pt>
    <dgm:pt modelId="{090D0B07-B9BB-4159-BD34-105915B92089}">
      <dgm:prSet/>
      <dgm:spPr/>
      <dgm:t>
        <a:bodyPr/>
        <a:lstStyle/>
        <a:p>
          <a:r>
            <a:rPr lang="en-GB"/>
            <a:t>Scotmid Funding application has been submitted for vouchers towards cookwell Supplies </a:t>
          </a:r>
          <a:endParaRPr lang="en-US"/>
        </a:p>
      </dgm:t>
    </dgm:pt>
    <dgm:pt modelId="{E36A75FE-3099-4A0A-8F95-311CCE0A9151}" type="parTrans" cxnId="{F012F7C6-EEA4-4142-AA3D-9121E1D0154A}">
      <dgm:prSet/>
      <dgm:spPr/>
      <dgm:t>
        <a:bodyPr/>
        <a:lstStyle/>
        <a:p>
          <a:endParaRPr lang="en-US"/>
        </a:p>
      </dgm:t>
    </dgm:pt>
    <dgm:pt modelId="{43D5A79E-F76A-4AF6-A70C-D49D04D73EC6}" type="sibTrans" cxnId="{F012F7C6-EEA4-4142-AA3D-9121E1D0154A}">
      <dgm:prSet/>
      <dgm:spPr/>
      <dgm:t>
        <a:bodyPr/>
        <a:lstStyle/>
        <a:p>
          <a:endParaRPr lang="en-US"/>
        </a:p>
      </dgm:t>
    </dgm:pt>
    <dgm:pt modelId="{51B603B5-61D2-4DF2-BFEC-601EF5AEC1CC}">
      <dgm:prSet/>
      <dgm:spPr/>
      <dgm:t>
        <a:bodyPr/>
        <a:lstStyle/>
        <a:p>
          <a:r>
            <a:rPr lang="en-GB" dirty="0"/>
            <a:t>Rural Action Fund – Application submitted for Cookwell &amp; Bakewell equipment and ingredients, this was done on the back of Youth Scotland being in touch with Wanda asking for her to do a case study about the Gazebo and young people taking part in youth work outdoors </a:t>
          </a:r>
          <a:endParaRPr lang="en-US" dirty="0"/>
        </a:p>
      </dgm:t>
    </dgm:pt>
    <dgm:pt modelId="{6A305A7D-8AE7-43A2-B14D-53BCB34012CD}" type="parTrans" cxnId="{22A36BE3-2BE1-4180-96FA-62A1E67F0C12}">
      <dgm:prSet/>
      <dgm:spPr/>
      <dgm:t>
        <a:bodyPr/>
        <a:lstStyle/>
        <a:p>
          <a:endParaRPr lang="en-US"/>
        </a:p>
      </dgm:t>
    </dgm:pt>
    <dgm:pt modelId="{18467F09-174D-427D-8E6D-505A6E8A4756}" type="sibTrans" cxnId="{22A36BE3-2BE1-4180-96FA-62A1E67F0C12}">
      <dgm:prSet/>
      <dgm:spPr/>
      <dgm:t>
        <a:bodyPr/>
        <a:lstStyle/>
        <a:p>
          <a:endParaRPr lang="en-US"/>
        </a:p>
      </dgm:t>
    </dgm:pt>
    <dgm:pt modelId="{4C4FC544-7E15-417B-B300-726EF26DACDA}">
      <dgm:prSet/>
      <dgm:spPr/>
      <dgm:t>
        <a:bodyPr/>
        <a:lstStyle/>
        <a:p>
          <a:r>
            <a:rPr lang="en-GB" dirty="0"/>
            <a:t>Tesco Bags of Help – Application Submitted and approved, so if you shop in Dingwall Tesco, please drop the tokens in the Cromarty Youth Café Slot between October and December </a:t>
          </a:r>
          <a:endParaRPr lang="en-US" dirty="0"/>
        </a:p>
      </dgm:t>
    </dgm:pt>
    <dgm:pt modelId="{4FFED0BA-9BD5-479E-B18F-0DE321E9D5A2}" type="parTrans" cxnId="{679CD34C-E667-41E8-9267-1DE469DCAC5E}">
      <dgm:prSet/>
      <dgm:spPr/>
      <dgm:t>
        <a:bodyPr/>
        <a:lstStyle/>
        <a:p>
          <a:endParaRPr lang="en-US"/>
        </a:p>
      </dgm:t>
    </dgm:pt>
    <dgm:pt modelId="{DB8B43AD-79CA-4B8E-9E44-C5091CAFC2A0}" type="sibTrans" cxnId="{679CD34C-E667-41E8-9267-1DE469DCAC5E}">
      <dgm:prSet/>
      <dgm:spPr/>
      <dgm:t>
        <a:bodyPr/>
        <a:lstStyle/>
        <a:p>
          <a:endParaRPr lang="en-US"/>
        </a:p>
      </dgm:t>
    </dgm:pt>
    <dgm:pt modelId="{61C329DA-831C-44D3-9E10-2A42570FEB52}" type="pres">
      <dgm:prSet presAssocID="{15948117-5DD6-4086-A694-5C70FD963821}" presName="vert0" presStyleCnt="0">
        <dgm:presLayoutVars>
          <dgm:dir/>
          <dgm:animOne val="branch"/>
          <dgm:animLvl val="lvl"/>
        </dgm:presLayoutVars>
      </dgm:prSet>
      <dgm:spPr/>
      <dgm:t>
        <a:bodyPr/>
        <a:lstStyle/>
        <a:p>
          <a:endParaRPr lang="en-GB"/>
        </a:p>
      </dgm:t>
    </dgm:pt>
    <dgm:pt modelId="{E69A6843-0242-4DBE-8D81-D69980B1C949}" type="pres">
      <dgm:prSet presAssocID="{090D0B07-B9BB-4159-BD34-105915B92089}" presName="thickLine" presStyleLbl="alignNode1" presStyleIdx="0" presStyleCnt="3"/>
      <dgm:spPr/>
    </dgm:pt>
    <dgm:pt modelId="{0FC41AB1-6B74-4CB1-AD56-6AD4FD06550D}" type="pres">
      <dgm:prSet presAssocID="{090D0B07-B9BB-4159-BD34-105915B92089}" presName="horz1" presStyleCnt="0"/>
      <dgm:spPr/>
    </dgm:pt>
    <dgm:pt modelId="{DF8B6606-DF6E-4E42-87AA-655C3935AE1A}" type="pres">
      <dgm:prSet presAssocID="{090D0B07-B9BB-4159-BD34-105915B92089}" presName="tx1" presStyleLbl="revTx" presStyleIdx="0" presStyleCnt="3"/>
      <dgm:spPr/>
      <dgm:t>
        <a:bodyPr/>
        <a:lstStyle/>
        <a:p>
          <a:endParaRPr lang="en-GB"/>
        </a:p>
      </dgm:t>
    </dgm:pt>
    <dgm:pt modelId="{B1F7DE40-6C0F-4BDB-9BFD-363BCD9F1CD6}" type="pres">
      <dgm:prSet presAssocID="{090D0B07-B9BB-4159-BD34-105915B92089}" presName="vert1" presStyleCnt="0"/>
      <dgm:spPr/>
    </dgm:pt>
    <dgm:pt modelId="{4EF6274A-D689-4F10-938C-AB169D047652}" type="pres">
      <dgm:prSet presAssocID="{51B603B5-61D2-4DF2-BFEC-601EF5AEC1CC}" presName="thickLine" presStyleLbl="alignNode1" presStyleIdx="1" presStyleCnt="3"/>
      <dgm:spPr/>
    </dgm:pt>
    <dgm:pt modelId="{DA8FD60A-45C3-42FE-8541-DFA91595364E}" type="pres">
      <dgm:prSet presAssocID="{51B603B5-61D2-4DF2-BFEC-601EF5AEC1CC}" presName="horz1" presStyleCnt="0"/>
      <dgm:spPr/>
    </dgm:pt>
    <dgm:pt modelId="{ADA09B6E-8A38-4907-A1E7-20C85886ADDA}" type="pres">
      <dgm:prSet presAssocID="{51B603B5-61D2-4DF2-BFEC-601EF5AEC1CC}" presName="tx1" presStyleLbl="revTx" presStyleIdx="1" presStyleCnt="3"/>
      <dgm:spPr/>
      <dgm:t>
        <a:bodyPr/>
        <a:lstStyle/>
        <a:p>
          <a:endParaRPr lang="en-GB"/>
        </a:p>
      </dgm:t>
    </dgm:pt>
    <dgm:pt modelId="{4218C4EB-2CA9-402D-AEEE-160A33A8B5CE}" type="pres">
      <dgm:prSet presAssocID="{51B603B5-61D2-4DF2-BFEC-601EF5AEC1CC}" presName="vert1" presStyleCnt="0"/>
      <dgm:spPr/>
    </dgm:pt>
    <dgm:pt modelId="{B41127FA-81F9-48C4-972C-71FA325229D5}" type="pres">
      <dgm:prSet presAssocID="{4C4FC544-7E15-417B-B300-726EF26DACDA}" presName="thickLine" presStyleLbl="alignNode1" presStyleIdx="2" presStyleCnt="3"/>
      <dgm:spPr/>
    </dgm:pt>
    <dgm:pt modelId="{6F654982-38A7-4C5E-A86B-BB2619679534}" type="pres">
      <dgm:prSet presAssocID="{4C4FC544-7E15-417B-B300-726EF26DACDA}" presName="horz1" presStyleCnt="0"/>
      <dgm:spPr/>
    </dgm:pt>
    <dgm:pt modelId="{4AB02793-6C04-4B7C-ABCD-CA551AA93FF3}" type="pres">
      <dgm:prSet presAssocID="{4C4FC544-7E15-417B-B300-726EF26DACDA}" presName="tx1" presStyleLbl="revTx" presStyleIdx="2" presStyleCnt="3"/>
      <dgm:spPr/>
      <dgm:t>
        <a:bodyPr/>
        <a:lstStyle/>
        <a:p>
          <a:endParaRPr lang="en-GB"/>
        </a:p>
      </dgm:t>
    </dgm:pt>
    <dgm:pt modelId="{2D7F6E9C-DEFA-4729-A097-49A2575F397D}" type="pres">
      <dgm:prSet presAssocID="{4C4FC544-7E15-417B-B300-726EF26DACDA}" presName="vert1" presStyleCnt="0"/>
      <dgm:spPr/>
    </dgm:pt>
  </dgm:ptLst>
  <dgm:cxnLst>
    <dgm:cxn modelId="{3548974E-B684-4E2D-9360-E8A0023DD82E}" type="presOf" srcId="{4C4FC544-7E15-417B-B300-726EF26DACDA}" destId="{4AB02793-6C04-4B7C-ABCD-CA551AA93FF3}" srcOrd="0" destOrd="0" presId="urn:microsoft.com/office/officeart/2008/layout/LinedList"/>
    <dgm:cxn modelId="{22A36BE3-2BE1-4180-96FA-62A1E67F0C12}" srcId="{15948117-5DD6-4086-A694-5C70FD963821}" destId="{51B603B5-61D2-4DF2-BFEC-601EF5AEC1CC}" srcOrd="1" destOrd="0" parTransId="{6A305A7D-8AE7-43A2-B14D-53BCB34012CD}" sibTransId="{18467F09-174D-427D-8E6D-505A6E8A4756}"/>
    <dgm:cxn modelId="{F012F7C6-EEA4-4142-AA3D-9121E1D0154A}" srcId="{15948117-5DD6-4086-A694-5C70FD963821}" destId="{090D0B07-B9BB-4159-BD34-105915B92089}" srcOrd="0" destOrd="0" parTransId="{E36A75FE-3099-4A0A-8F95-311CCE0A9151}" sibTransId="{43D5A79E-F76A-4AF6-A70C-D49D04D73EC6}"/>
    <dgm:cxn modelId="{32E40A21-01C1-4C99-BDBB-353EF6C8D192}" type="presOf" srcId="{15948117-5DD6-4086-A694-5C70FD963821}" destId="{61C329DA-831C-44D3-9E10-2A42570FEB52}" srcOrd="0" destOrd="0" presId="urn:microsoft.com/office/officeart/2008/layout/LinedList"/>
    <dgm:cxn modelId="{C5A4E7D1-E413-4AB7-BC56-77C4738C0BFD}" type="presOf" srcId="{51B603B5-61D2-4DF2-BFEC-601EF5AEC1CC}" destId="{ADA09B6E-8A38-4907-A1E7-20C85886ADDA}" srcOrd="0" destOrd="0" presId="urn:microsoft.com/office/officeart/2008/layout/LinedList"/>
    <dgm:cxn modelId="{679CD34C-E667-41E8-9267-1DE469DCAC5E}" srcId="{15948117-5DD6-4086-A694-5C70FD963821}" destId="{4C4FC544-7E15-417B-B300-726EF26DACDA}" srcOrd="2" destOrd="0" parTransId="{4FFED0BA-9BD5-479E-B18F-0DE321E9D5A2}" sibTransId="{DB8B43AD-79CA-4B8E-9E44-C5091CAFC2A0}"/>
    <dgm:cxn modelId="{72B1F31B-7B92-49E9-8506-6B07917F8C14}" type="presOf" srcId="{090D0B07-B9BB-4159-BD34-105915B92089}" destId="{DF8B6606-DF6E-4E42-87AA-655C3935AE1A}" srcOrd="0" destOrd="0" presId="urn:microsoft.com/office/officeart/2008/layout/LinedList"/>
    <dgm:cxn modelId="{03FA1A40-139A-4B72-99E0-CBD319345473}" type="presParOf" srcId="{61C329DA-831C-44D3-9E10-2A42570FEB52}" destId="{E69A6843-0242-4DBE-8D81-D69980B1C949}" srcOrd="0" destOrd="0" presId="urn:microsoft.com/office/officeart/2008/layout/LinedList"/>
    <dgm:cxn modelId="{8387816B-0E53-4567-8038-DF4C2335DF84}" type="presParOf" srcId="{61C329DA-831C-44D3-9E10-2A42570FEB52}" destId="{0FC41AB1-6B74-4CB1-AD56-6AD4FD06550D}" srcOrd="1" destOrd="0" presId="urn:microsoft.com/office/officeart/2008/layout/LinedList"/>
    <dgm:cxn modelId="{6A024654-1078-48BC-A3BE-0C9DED9FFF14}" type="presParOf" srcId="{0FC41AB1-6B74-4CB1-AD56-6AD4FD06550D}" destId="{DF8B6606-DF6E-4E42-87AA-655C3935AE1A}" srcOrd="0" destOrd="0" presId="urn:microsoft.com/office/officeart/2008/layout/LinedList"/>
    <dgm:cxn modelId="{3F5FB949-49EC-44AA-9114-BFBD013ABB1B}" type="presParOf" srcId="{0FC41AB1-6B74-4CB1-AD56-6AD4FD06550D}" destId="{B1F7DE40-6C0F-4BDB-9BFD-363BCD9F1CD6}" srcOrd="1" destOrd="0" presId="urn:microsoft.com/office/officeart/2008/layout/LinedList"/>
    <dgm:cxn modelId="{8597F8D4-ACCC-42D6-8F3E-C84708FB2E60}" type="presParOf" srcId="{61C329DA-831C-44D3-9E10-2A42570FEB52}" destId="{4EF6274A-D689-4F10-938C-AB169D047652}" srcOrd="2" destOrd="0" presId="urn:microsoft.com/office/officeart/2008/layout/LinedList"/>
    <dgm:cxn modelId="{E617DD83-87A6-482E-A493-D40A25CD6133}" type="presParOf" srcId="{61C329DA-831C-44D3-9E10-2A42570FEB52}" destId="{DA8FD60A-45C3-42FE-8541-DFA91595364E}" srcOrd="3" destOrd="0" presId="urn:microsoft.com/office/officeart/2008/layout/LinedList"/>
    <dgm:cxn modelId="{1FD635B4-88CC-45F5-91DE-F1B9EA21E2FC}" type="presParOf" srcId="{DA8FD60A-45C3-42FE-8541-DFA91595364E}" destId="{ADA09B6E-8A38-4907-A1E7-20C85886ADDA}" srcOrd="0" destOrd="0" presId="urn:microsoft.com/office/officeart/2008/layout/LinedList"/>
    <dgm:cxn modelId="{0099726C-DF87-4173-841E-3C7280DC5241}" type="presParOf" srcId="{DA8FD60A-45C3-42FE-8541-DFA91595364E}" destId="{4218C4EB-2CA9-402D-AEEE-160A33A8B5CE}" srcOrd="1" destOrd="0" presId="urn:microsoft.com/office/officeart/2008/layout/LinedList"/>
    <dgm:cxn modelId="{0C439B38-9C62-420C-A860-34F98BE1C4CC}" type="presParOf" srcId="{61C329DA-831C-44D3-9E10-2A42570FEB52}" destId="{B41127FA-81F9-48C4-972C-71FA325229D5}" srcOrd="4" destOrd="0" presId="urn:microsoft.com/office/officeart/2008/layout/LinedList"/>
    <dgm:cxn modelId="{A2574190-621E-49C7-9041-DA64EC86EC5A}" type="presParOf" srcId="{61C329DA-831C-44D3-9E10-2A42570FEB52}" destId="{6F654982-38A7-4C5E-A86B-BB2619679534}" srcOrd="5" destOrd="0" presId="urn:microsoft.com/office/officeart/2008/layout/LinedList"/>
    <dgm:cxn modelId="{AD3F5083-BC44-4382-B7B4-06CCE6577F9F}" type="presParOf" srcId="{6F654982-38A7-4C5E-A86B-BB2619679534}" destId="{4AB02793-6C04-4B7C-ABCD-CA551AA93FF3}" srcOrd="0" destOrd="0" presId="urn:microsoft.com/office/officeart/2008/layout/LinedList"/>
    <dgm:cxn modelId="{24553BFC-9276-4733-A2DE-BB30F8C5AB57}" type="presParOf" srcId="{6F654982-38A7-4C5E-A86B-BB2619679534}" destId="{2D7F6E9C-DEFA-4729-A097-49A2575F397D}" srcOrd="1" destOrd="0" presId="urn:microsoft.com/office/officeart/2008/layout/Line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10449DA-7854-43C0-8A05-523699811EA4}" type="doc">
      <dgm:prSet loTypeId="urn:microsoft.com/office/officeart/2008/layout/LinedList" loCatId="list" qsTypeId="urn:microsoft.com/office/officeart/2005/8/quickstyle/simple1" qsCatId="simple" csTypeId="urn:microsoft.com/office/officeart/2005/8/colors/accent4_2" csCatId="accent4" phldr="1"/>
      <dgm:spPr/>
      <dgm:t>
        <a:bodyPr/>
        <a:lstStyle/>
        <a:p>
          <a:endParaRPr lang="en-US"/>
        </a:p>
      </dgm:t>
    </dgm:pt>
    <dgm:pt modelId="{64E8D9DA-05FF-40F7-8949-FE974A4587E6}">
      <dgm:prSet/>
      <dgm:spPr/>
      <dgm:t>
        <a:bodyPr/>
        <a:lstStyle/>
        <a:p>
          <a:r>
            <a:rPr lang="en-GB"/>
            <a:t>Black Isle Health and Well being Focus Group </a:t>
          </a:r>
          <a:endParaRPr lang="en-US"/>
        </a:p>
      </dgm:t>
    </dgm:pt>
    <dgm:pt modelId="{BE6AD78B-4B0D-4446-84A1-47B1793067CE}" type="parTrans" cxnId="{A125C645-7EC2-4F5B-B0A8-DBE6960AEC5B}">
      <dgm:prSet/>
      <dgm:spPr/>
      <dgm:t>
        <a:bodyPr/>
        <a:lstStyle/>
        <a:p>
          <a:endParaRPr lang="en-US"/>
        </a:p>
      </dgm:t>
    </dgm:pt>
    <dgm:pt modelId="{C8118275-0734-4677-B699-703DABC79ABE}" type="sibTrans" cxnId="{A125C645-7EC2-4F5B-B0A8-DBE6960AEC5B}">
      <dgm:prSet/>
      <dgm:spPr/>
      <dgm:t>
        <a:bodyPr/>
        <a:lstStyle/>
        <a:p>
          <a:endParaRPr lang="en-US"/>
        </a:p>
      </dgm:t>
    </dgm:pt>
    <dgm:pt modelId="{994D0301-5FFD-4DBF-8677-4C0B42009600}">
      <dgm:prSet/>
      <dgm:spPr/>
      <dgm:t>
        <a:bodyPr/>
        <a:lstStyle/>
        <a:p>
          <a:r>
            <a:rPr lang="en-GB"/>
            <a:t>Cromarty Community Rowing Club – Wanda is the youth leader</a:t>
          </a:r>
          <a:endParaRPr lang="en-US"/>
        </a:p>
      </dgm:t>
    </dgm:pt>
    <dgm:pt modelId="{5B556770-BBB7-4867-A45E-2D902ED20B5C}" type="parTrans" cxnId="{EC5F85F0-6A26-49C2-BBFE-2F2AD82032C7}">
      <dgm:prSet/>
      <dgm:spPr/>
      <dgm:t>
        <a:bodyPr/>
        <a:lstStyle/>
        <a:p>
          <a:endParaRPr lang="en-US"/>
        </a:p>
      </dgm:t>
    </dgm:pt>
    <dgm:pt modelId="{A1DF1BED-CCF1-4983-9EB0-B29702A4AF01}" type="sibTrans" cxnId="{EC5F85F0-6A26-49C2-BBFE-2F2AD82032C7}">
      <dgm:prSet/>
      <dgm:spPr/>
      <dgm:t>
        <a:bodyPr/>
        <a:lstStyle/>
        <a:p>
          <a:endParaRPr lang="en-US"/>
        </a:p>
      </dgm:t>
    </dgm:pt>
    <dgm:pt modelId="{39BE2A34-807F-4709-AD95-13B7BCF4930C}">
      <dgm:prSet/>
      <dgm:spPr/>
      <dgm:t>
        <a:bodyPr/>
        <a:lstStyle/>
        <a:p>
          <a:r>
            <a:rPr lang="en-GB" dirty="0"/>
            <a:t>After a suicide Subgroup – Wanda </a:t>
          </a:r>
          <a:endParaRPr lang="en-US" dirty="0"/>
        </a:p>
      </dgm:t>
    </dgm:pt>
    <dgm:pt modelId="{595A322E-C057-4E18-BBED-95FDC0608B94}" type="parTrans" cxnId="{22FE466C-D444-4BA2-B038-729C6F7D060B}">
      <dgm:prSet/>
      <dgm:spPr/>
      <dgm:t>
        <a:bodyPr/>
        <a:lstStyle/>
        <a:p>
          <a:endParaRPr lang="en-US"/>
        </a:p>
      </dgm:t>
    </dgm:pt>
    <dgm:pt modelId="{2E1982E2-611C-41B9-B4A4-83B76D23B294}" type="sibTrans" cxnId="{22FE466C-D444-4BA2-B038-729C6F7D060B}">
      <dgm:prSet/>
      <dgm:spPr/>
      <dgm:t>
        <a:bodyPr/>
        <a:lstStyle/>
        <a:p>
          <a:endParaRPr lang="en-US"/>
        </a:p>
      </dgm:t>
    </dgm:pt>
    <dgm:pt modelId="{09BAC6F1-AABC-4F7B-824D-165DD6396DA4}" type="pres">
      <dgm:prSet presAssocID="{410449DA-7854-43C0-8A05-523699811EA4}" presName="vert0" presStyleCnt="0">
        <dgm:presLayoutVars>
          <dgm:dir/>
          <dgm:animOne val="branch"/>
          <dgm:animLvl val="lvl"/>
        </dgm:presLayoutVars>
      </dgm:prSet>
      <dgm:spPr/>
      <dgm:t>
        <a:bodyPr/>
        <a:lstStyle/>
        <a:p>
          <a:endParaRPr lang="en-GB"/>
        </a:p>
      </dgm:t>
    </dgm:pt>
    <dgm:pt modelId="{4242D3D6-B72E-4DD3-AC2A-E0F3D4C4821C}" type="pres">
      <dgm:prSet presAssocID="{64E8D9DA-05FF-40F7-8949-FE974A4587E6}" presName="thickLine" presStyleLbl="alignNode1" presStyleIdx="0" presStyleCnt="3"/>
      <dgm:spPr/>
    </dgm:pt>
    <dgm:pt modelId="{D56C4587-49EE-410B-9667-D761CD085F07}" type="pres">
      <dgm:prSet presAssocID="{64E8D9DA-05FF-40F7-8949-FE974A4587E6}" presName="horz1" presStyleCnt="0"/>
      <dgm:spPr/>
    </dgm:pt>
    <dgm:pt modelId="{01480C9A-4777-4557-BAD5-2FDEBA84700D}" type="pres">
      <dgm:prSet presAssocID="{64E8D9DA-05FF-40F7-8949-FE974A4587E6}" presName="tx1" presStyleLbl="revTx" presStyleIdx="0" presStyleCnt="3"/>
      <dgm:spPr/>
      <dgm:t>
        <a:bodyPr/>
        <a:lstStyle/>
        <a:p>
          <a:endParaRPr lang="en-GB"/>
        </a:p>
      </dgm:t>
    </dgm:pt>
    <dgm:pt modelId="{3761FC08-1B94-4DEB-A788-6E9F4FB4F3FC}" type="pres">
      <dgm:prSet presAssocID="{64E8D9DA-05FF-40F7-8949-FE974A4587E6}" presName="vert1" presStyleCnt="0"/>
      <dgm:spPr/>
    </dgm:pt>
    <dgm:pt modelId="{566A5F63-8764-4C35-9564-39B02C009719}" type="pres">
      <dgm:prSet presAssocID="{994D0301-5FFD-4DBF-8677-4C0B42009600}" presName="thickLine" presStyleLbl="alignNode1" presStyleIdx="1" presStyleCnt="3"/>
      <dgm:spPr/>
    </dgm:pt>
    <dgm:pt modelId="{A3152E17-F57E-48CA-A1E1-5BB967DA7855}" type="pres">
      <dgm:prSet presAssocID="{994D0301-5FFD-4DBF-8677-4C0B42009600}" presName="horz1" presStyleCnt="0"/>
      <dgm:spPr/>
    </dgm:pt>
    <dgm:pt modelId="{069AC0E8-561B-4786-BCC0-579CFC9483A2}" type="pres">
      <dgm:prSet presAssocID="{994D0301-5FFD-4DBF-8677-4C0B42009600}" presName="tx1" presStyleLbl="revTx" presStyleIdx="1" presStyleCnt="3"/>
      <dgm:spPr/>
      <dgm:t>
        <a:bodyPr/>
        <a:lstStyle/>
        <a:p>
          <a:endParaRPr lang="en-GB"/>
        </a:p>
      </dgm:t>
    </dgm:pt>
    <dgm:pt modelId="{9E9124E9-38C1-4719-8298-8226EC022EC5}" type="pres">
      <dgm:prSet presAssocID="{994D0301-5FFD-4DBF-8677-4C0B42009600}" presName="vert1" presStyleCnt="0"/>
      <dgm:spPr/>
    </dgm:pt>
    <dgm:pt modelId="{589E4DDB-7F5B-40C7-9D70-34DC6AEFC5AC}" type="pres">
      <dgm:prSet presAssocID="{39BE2A34-807F-4709-AD95-13B7BCF4930C}" presName="thickLine" presStyleLbl="alignNode1" presStyleIdx="2" presStyleCnt="3"/>
      <dgm:spPr/>
    </dgm:pt>
    <dgm:pt modelId="{CF2EC849-624C-48FD-B566-26A61AB813FB}" type="pres">
      <dgm:prSet presAssocID="{39BE2A34-807F-4709-AD95-13B7BCF4930C}" presName="horz1" presStyleCnt="0"/>
      <dgm:spPr/>
    </dgm:pt>
    <dgm:pt modelId="{716CFB40-08AF-468E-A5F7-3D3C97B0E339}" type="pres">
      <dgm:prSet presAssocID="{39BE2A34-807F-4709-AD95-13B7BCF4930C}" presName="tx1" presStyleLbl="revTx" presStyleIdx="2" presStyleCnt="3"/>
      <dgm:spPr/>
      <dgm:t>
        <a:bodyPr/>
        <a:lstStyle/>
        <a:p>
          <a:endParaRPr lang="en-GB"/>
        </a:p>
      </dgm:t>
    </dgm:pt>
    <dgm:pt modelId="{F1539B9E-1B49-4FC2-8870-FDA0C98CFCA0}" type="pres">
      <dgm:prSet presAssocID="{39BE2A34-807F-4709-AD95-13B7BCF4930C}" presName="vert1" presStyleCnt="0"/>
      <dgm:spPr/>
    </dgm:pt>
  </dgm:ptLst>
  <dgm:cxnLst>
    <dgm:cxn modelId="{1E3DAF5E-0583-4F32-9512-FEAF167649B5}" type="presOf" srcId="{64E8D9DA-05FF-40F7-8949-FE974A4587E6}" destId="{01480C9A-4777-4557-BAD5-2FDEBA84700D}" srcOrd="0" destOrd="0" presId="urn:microsoft.com/office/officeart/2008/layout/LinedList"/>
    <dgm:cxn modelId="{EC5F85F0-6A26-49C2-BBFE-2F2AD82032C7}" srcId="{410449DA-7854-43C0-8A05-523699811EA4}" destId="{994D0301-5FFD-4DBF-8677-4C0B42009600}" srcOrd="1" destOrd="0" parTransId="{5B556770-BBB7-4867-A45E-2D902ED20B5C}" sibTransId="{A1DF1BED-CCF1-4983-9EB0-B29702A4AF01}"/>
    <dgm:cxn modelId="{22FE466C-D444-4BA2-B038-729C6F7D060B}" srcId="{410449DA-7854-43C0-8A05-523699811EA4}" destId="{39BE2A34-807F-4709-AD95-13B7BCF4930C}" srcOrd="2" destOrd="0" parTransId="{595A322E-C057-4E18-BBED-95FDC0608B94}" sibTransId="{2E1982E2-611C-41B9-B4A4-83B76D23B294}"/>
    <dgm:cxn modelId="{62C1D7F3-DB0A-4EBA-A52D-B2319A1D371D}" type="presOf" srcId="{39BE2A34-807F-4709-AD95-13B7BCF4930C}" destId="{716CFB40-08AF-468E-A5F7-3D3C97B0E339}" srcOrd="0" destOrd="0" presId="urn:microsoft.com/office/officeart/2008/layout/LinedList"/>
    <dgm:cxn modelId="{A125C645-7EC2-4F5B-B0A8-DBE6960AEC5B}" srcId="{410449DA-7854-43C0-8A05-523699811EA4}" destId="{64E8D9DA-05FF-40F7-8949-FE974A4587E6}" srcOrd="0" destOrd="0" parTransId="{BE6AD78B-4B0D-4446-84A1-47B1793067CE}" sibTransId="{C8118275-0734-4677-B699-703DABC79ABE}"/>
    <dgm:cxn modelId="{4369893F-5CC3-4ADF-A27C-5D29665F26E3}" type="presOf" srcId="{994D0301-5FFD-4DBF-8677-4C0B42009600}" destId="{069AC0E8-561B-4786-BCC0-579CFC9483A2}" srcOrd="0" destOrd="0" presId="urn:microsoft.com/office/officeart/2008/layout/LinedList"/>
    <dgm:cxn modelId="{4C5ED2D7-258A-4F95-A0A9-58B391BAF4E9}" type="presOf" srcId="{410449DA-7854-43C0-8A05-523699811EA4}" destId="{09BAC6F1-AABC-4F7B-824D-165DD6396DA4}" srcOrd="0" destOrd="0" presId="urn:microsoft.com/office/officeart/2008/layout/LinedList"/>
    <dgm:cxn modelId="{07E31E03-9386-416D-A2B0-82CE08C2E276}" type="presParOf" srcId="{09BAC6F1-AABC-4F7B-824D-165DD6396DA4}" destId="{4242D3D6-B72E-4DD3-AC2A-E0F3D4C4821C}" srcOrd="0" destOrd="0" presId="urn:microsoft.com/office/officeart/2008/layout/LinedList"/>
    <dgm:cxn modelId="{54632F67-156D-4D98-91C1-5D3AC15FFF57}" type="presParOf" srcId="{09BAC6F1-AABC-4F7B-824D-165DD6396DA4}" destId="{D56C4587-49EE-410B-9667-D761CD085F07}" srcOrd="1" destOrd="0" presId="urn:microsoft.com/office/officeart/2008/layout/LinedList"/>
    <dgm:cxn modelId="{6E730F4B-5267-4F66-9CA2-E75CDED1E6B7}" type="presParOf" srcId="{D56C4587-49EE-410B-9667-D761CD085F07}" destId="{01480C9A-4777-4557-BAD5-2FDEBA84700D}" srcOrd="0" destOrd="0" presId="urn:microsoft.com/office/officeart/2008/layout/LinedList"/>
    <dgm:cxn modelId="{4AE16B7C-E02C-4293-A4B3-DA7F0ABEF239}" type="presParOf" srcId="{D56C4587-49EE-410B-9667-D761CD085F07}" destId="{3761FC08-1B94-4DEB-A788-6E9F4FB4F3FC}" srcOrd="1" destOrd="0" presId="urn:microsoft.com/office/officeart/2008/layout/LinedList"/>
    <dgm:cxn modelId="{47F585DD-EFC7-4343-804A-D637B650A88A}" type="presParOf" srcId="{09BAC6F1-AABC-4F7B-824D-165DD6396DA4}" destId="{566A5F63-8764-4C35-9564-39B02C009719}" srcOrd="2" destOrd="0" presId="urn:microsoft.com/office/officeart/2008/layout/LinedList"/>
    <dgm:cxn modelId="{64BB22ED-E3FD-4793-90FB-EF533E51688A}" type="presParOf" srcId="{09BAC6F1-AABC-4F7B-824D-165DD6396DA4}" destId="{A3152E17-F57E-48CA-A1E1-5BB967DA7855}" srcOrd="3" destOrd="0" presId="urn:microsoft.com/office/officeart/2008/layout/LinedList"/>
    <dgm:cxn modelId="{8EF1D1EC-FFDD-426E-BACF-A99AA7A97067}" type="presParOf" srcId="{A3152E17-F57E-48CA-A1E1-5BB967DA7855}" destId="{069AC0E8-561B-4786-BCC0-579CFC9483A2}" srcOrd="0" destOrd="0" presId="urn:microsoft.com/office/officeart/2008/layout/LinedList"/>
    <dgm:cxn modelId="{250904F8-5BDB-496D-AD9B-8F04C84E4852}" type="presParOf" srcId="{A3152E17-F57E-48CA-A1E1-5BB967DA7855}" destId="{9E9124E9-38C1-4719-8298-8226EC022EC5}" srcOrd="1" destOrd="0" presId="urn:microsoft.com/office/officeart/2008/layout/LinedList"/>
    <dgm:cxn modelId="{798EACD0-E952-4620-9897-8DFFCDC63EFA}" type="presParOf" srcId="{09BAC6F1-AABC-4F7B-824D-165DD6396DA4}" destId="{589E4DDB-7F5B-40C7-9D70-34DC6AEFC5AC}" srcOrd="4" destOrd="0" presId="urn:microsoft.com/office/officeart/2008/layout/LinedList"/>
    <dgm:cxn modelId="{CDA9ADC3-F731-45BF-AC4E-F3D9CC9CAFD9}" type="presParOf" srcId="{09BAC6F1-AABC-4F7B-824D-165DD6396DA4}" destId="{CF2EC849-624C-48FD-B566-26A61AB813FB}" srcOrd="5" destOrd="0" presId="urn:microsoft.com/office/officeart/2008/layout/LinedList"/>
    <dgm:cxn modelId="{4E82AC59-9EB8-40B8-8F68-C96336917D5C}" type="presParOf" srcId="{CF2EC849-624C-48FD-B566-26A61AB813FB}" destId="{716CFB40-08AF-468E-A5F7-3D3C97B0E339}" srcOrd="0" destOrd="0" presId="urn:microsoft.com/office/officeart/2008/layout/LinedList"/>
    <dgm:cxn modelId="{51A2E1E4-1F9F-4F02-A374-DC186D85BE86}" type="presParOf" srcId="{CF2EC849-624C-48FD-B566-26A61AB813FB}" destId="{F1539B9E-1B49-4FC2-8870-FDA0C98CFCA0}" srcOrd="1" destOrd="0" presId="urn:microsoft.com/office/officeart/2008/layout/Line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610B241-01C6-4238-84C6-4960B88D4BA9}" type="doc">
      <dgm:prSet loTypeId="urn:microsoft.com/office/officeart/2008/layout/LinedList" loCatId="list" qsTypeId="urn:microsoft.com/office/officeart/2005/8/quickstyle/simple1" qsCatId="simple" csTypeId="urn:microsoft.com/office/officeart/2005/8/colors/accent4_2" csCatId="accent4" phldr="1"/>
      <dgm:spPr/>
      <dgm:t>
        <a:bodyPr/>
        <a:lstStyle/>
        <a:p>
          <a:endParaRPr lang="en-US"/>
        </a:p>
      </dgm:t>
    </dgm:pt>
    <dgm:pt modelId="{9FBCC55F-4B0A-4691-9825-CC9583C4E0CB}">
      <dgm:prSet/>
      <dgm:spPr/>
      <dgm:t>
        <a:bodyPr/>
        <a:lstStyle/>
        <a:p>
          <a:r>
            <a:rPr lang="en-GB" dirty="0"/>
            <a:t>Myself and John are going to be starting the Resilience in Your Community with Support in Mind Scotland looking at young people's resilience coping strategies </a:t>
          </a:r>
          <a:endParaRPr lang="en-US" dirty="0"/>
        </a:p>
      </dgm:t>
    </dgm:pt>
    <dgm:pt modelId="{B2DC0856-F5B9-48F1-B2CB-99F8C5E81477}" type="parTrans" cxnId="{A1806292-7940-4562-9A30-21A95841A15A}">
      <dgm:prSet/>
      <dgm:spPr/>
      <dgm:t>
        <a:bodyPr/>
        <a:lstStyle/>
        <a:p>
          <a:endParaRPr lang="en-US"/>
        </a:p>
      </dgm:t>
    </dgm:pt>
    <dgm:pt modelId="{2AAC0DD5-DC1C-4FBF-900B-4281C2B1319D}" type="sibTrans" cxnId="{A1806292-7940-4562-9A30-21A95841A15A}">
      <dgm:prSet/>
      <dgm:spPr/>
      <dgm:t>
        <a:bodyPr/>
        <a:lstStyle/>
        <a:p>
          <a:endParaRPr lang="en-US"/>
        </a:p>
      </dgm:t>
    </dgm:pt>
    <dgm:pt modelId="{3AD636BF-FD68-4ACC-8181-CA7AB7F229F3}">
      <dgm:prSet/>
      <dgm:spPr/>
      <dgm:t>
        <a:bodyPr/>
        <a:lstStyle/>
        <a:p>
          <a:r>
            <a:rPr lang="en-GB"/>
            <a:t>October Programme Planning lots of fun exciting opportunities coming up </a:t>
          </a:r>
          <a:endParaRPr lang="en-US"/>
        </a:p>
      </dgm:t>
    </dgm:pt>
    <dgm:pt modelId="{59620D2E-73C4-4A15-BB0A-EC0E7EEFC1B5}" type="parTrans" cxnId="{B118F210-5B1C-4983-A857-3E4A4B84F75E}">
      <dgm:prSet/>
      <dgm:spPr/>
      <dgm:t>
        <a:bodyPr/>
        <a:lstStyle/>
        <a:p>
          <a:endParaRPr lang="en-US"/>
        </a:p>
      </dgm:t>
    </dgm:pt>
    <dgm:pt modelId="{AB4F1B89-E0F5-43EE-84ED-35E92D61A8DE}" type="sibTrans" cxnId="{B118F210-5B1C-4983-A857-3E4A4B84F75E}">
      <dgm:prSet/>
      <dgm:spPr/>
      <dgm:t>
        <a:bodyPr/>
        <a:lstStyle/>
        <a:p>
          <a:endParaRPr lang="en-US"/>
        </a:p>
      </dgm:t>
    </dgm:pt>
    <dgm:pt modelId="{25D09D17-13E6-4ED3-B617-26D41DDC3CEE}">
      <dgm:prSet/>
      <dgm:spPr/>
      <dgm:t>
        <a:bodyPr/>
        <a:lstStyle/>
        <a:p>
          <a:r>
            <a:rPr lang="en-GB"/>
            <a:t>Planning for Winter Months </a:t>
          </a:r>
          <a:endParaRPr lang="en-US"/>
        </a:p>
      </dgm:t>
    </dgm:pt>
    <dgm:pt modelId="{C3F9A396-77EC-48C8-8FD7-41E6026D3D3B}" type="parTrans" cxnId="{DAAC77C1-3DBA-4279-B325-63EF8D96B700}">
      <dgm:prSet/>
      <dgm:spPr/>
      <dgm:t>
        <a:bodyPr/>
        <a:lstStyle/>
        <a:p>
          <a:endParaRPr lang="en-US"/>
        </a:p>
      </dgm:t>
    </dgm:pt>
    <dgm:pt modelId="{F0DD2397-7776-4208-85D8-5FEF446D705B}" type="sibTrans" cxnId="{DAAC77C1-3DBA-4279-B325-63EF8D96B700}">
      <dgm:prSet/>
      <dgm:spPr/>
      <dgm:t>
        <a:bodyPr/>
        <a:lstStyle/>
        <a:p>
          <a:endParaRPr lang="en-US"/>
        </a:p>
      </dgm:t>
    </dgm:pt>
    <dgm:pt modelId="{83DE5B42-2A2E-4983-A455-959182EB1898}">
      <dgm:prSet/>
      <dgm:spPr/>
      <dgm:t>
        <a:bodyPr/>
        <a:lstStyle/>
        <a:p>
          <a:r>
            <a:rPr lang="en-GB"/>
            <a:t>Developing young people wider achievement and learning for life </a:t>
          </a:r>
          <a:endParaRPr lang="en-US"/>
        </a:p>
      </dgm:t>
    </dgm:pt>
    <dgm:pt modelId="{433763B0-7ABC-4236-A5F3-F95E2037035F}" type="parTrans" cxnId="{12A537A0-7A0C-4A20-9B00-3595B3E99A9E}">
      <dgm:prSet/>
      <dgm:spPr/>
      <dgm:t>
        <a:bodyPr/>
        <a:lstStyle/>
        <a:p>
          <a:endParaRPr lang="en-US"/>
        </a:p>
      </dgm:t>
    </dgm:pt>
    <dgm:pt modelId="{912A815A-8FF6-46A2-890E-5E2C35B63AE8}" type="sibTrans" cxnId="{12A537A0-7A0C-4A20-9B00-3595B3E99A9E}">
      <dgm:prSet/>
      <dgm:spPr/>
      <dgm:t>
        <a:bodyPr/>
        <a:lstStyle/>
        <a:p>
          <a:endParaRPr lang="en-US"/>
        </a:p>
      </dgm:t>
    </dgm:pt>
    <dgm:pt modelId="{1FADB28A-4256-48C4-BC87-BB1C15857479}">
      <dgm:prSet/>
      <dgm:spPr/>
      <dgm:t>
        <a:bodyPr/>
        <a:lstStyle/>
        <a:p>
          <a:r>
            <a:rPr lang="en-GB"/>
            <a:t>Wanda &amp; myself are going to completing the </a:t>
          </a:r>
          <a:r>
            <a:rPr lang="en-US">
              <a:hlinkClick xmlns:r="http://schemas.openxmlformats.org/officeDocument/2006/relationships" r:id="rId1"/>
            </a:rPr>
            <a:t>International Diploma in Intergenerational Learning (IDIL)</a:t>
          </a:r>
          <a:endParaRPr lang="en-US"/>
        </a:p>
      </dgm:t>
    </dgm:pt>
    <dgm:pt modelId="{BECFFBBA-5739-4027-AC63-6A7D363DC97C}" type="parTrans" cxnId="{E22E745A-56CB-4471-AE9E-1A0E2F960F59}">
      <dgm:prSet/>
      <dgm:spPr/>
      <dgm:t>
        <a:bodyPr/>
        <a:lstStyle/>
        <a:p>
          <a:endParaRPr lang="en-US"/>
        </a:p>
      </dgm:t>
    </dgm:pt>
    <dgm:pt modelId="{2045B992-97D5-462B-B2AC-F6C0DBAF2DAE}" type="sibTrans" cxnId="{E22E745A-56CB-4471-AE9E-1A0E2F960F59}">
      <dgm:prSet/>
      <dgm:spPr/>
      <dgm:t>
        <a:bodyPr/>
        <a:lstStyle/>
        <a:p>
          <a:endParaRPr lang="en-US"/>
        </a:p>
      </dgm:t>
    </dgm:pt>
    <dgm:pt modelId="{887C6A3B-CCDD-4AF0-8B53-1D9D480209AA}" type="pres">
      <dgm:prSet presAssocID="{0610B241-01C6-4238-84C6-4960B88D4BA9}" presName="vert0" presStyleCnt="0">
        <dgm:presLayoutVars>
          <dgm:dir/>
          <dgm:animOne val="branch"/>
          <dgm:animLvl val="lvl"/>
        </dgm:presLayoutVars>
      </dgm:prSet>
      <dgm:spPr/>
      <dgm:t>
        <a:bodyPr/>
        <a:lstStyle/>
        <a:p>
          <a:endParaRPr lang="en-GB"/>
        </a:p>
      </dgm:t>
    </dgm:pt>
    <dgm:pt modelId="{3CE28ABD-1FCF-425B-A7D6-D90388A32450}" type="pres">
      <dgm:prSet presAssocID="{9FBCC55F-4B0A-4691-9825-CC9583C4E0CB}" presName="thickLine" presStyleLbl="alignNode1" presStyleIdx="0" presStyleCnt="5"/>
      <dgm:spPr/>
    </dgm:pt>
    <dgm:pt modelId="{A0C219E1-C0FD-4171-AFDD-A4317AE27AB6}" type="pres">
      <dgm:prSet presAssocID="{9FBCC55F-4B0A-4691-9825-CC9583C4E0CB}" presName="horz1" presStyleCnt="0"/>
      <dgm:spPr/>
    </dgm:pt>
    <dgm:pt modelId="{104CD700-3B5E-4B1E-919E-B2DC1CBFFC2E}" type="pres">
      <dgm:prSet presAssocID="{9FBCC55F-4B0A-4691-9825-CC9583C4E0CB}" presName="tx1" presStyleLbl="revTx" presStyleIdx="0" presStyleCnt="5"/>
      <dgm:spPr/>
      <dgm:t>
        <a:bodyPr/>
        <a:lstStyle/>
        <a:p>
          <a:endParaRPr lang="en-GB"/>
        </a:p>
      </dgm:t>
    </dgm:pt>
    <dgm:pt modelId="{8CD085E6-B9BC-4F73-A9AD-4D49D386B813}" type="pres">
      <dgm:prSet presAssocID="{9FBCC55F-4B0A-4691-9825-CC9583C4E0CB}" presName="vert1" presStyleCnt="0"/>
      <dgm:spPr/>
    </dgm:pt>
    <dgm:pt modelId="{A0A36E2A-0D4B-4DA7-B13E-31FABB6A9781}" type="pres">
      <dgm:prSet presAssocID="{3AD636BF-FD68-4ACC-8181-CA7AB7F229F3}" presName="thickLine" presStyleLbl="alignNode1" presStyleIdx="1" presStyleCnt="5"/>
      <dgm:spPr/>
    </dgm:pt>
    <dgm:pt modelId="{F9B26017-464E-411D-8D1D-8A6944B541A1}" type="pres">
      <dgm:prSet presAssocID="{3AD636BF-FD68-4ACC-8181-CA7AB7F229F3}" presName="horz1" presStyleCnt="0"/>
      <dgm:spPr/>
    </dgm:pt>
    <dgm:pt modelId="{DDFD065A-8FFA-492C-A0F7-509E5CEBC4F6}" type="pres">
      <dgm:prSet presAssocID="{3AD636BF-FD68-4ACC-8181-CA7AB7F229F3}" presName="tx1" presStyleLbl="revTx" presStyleIdx="1" presStyleCnt="5"/>
      <dgm:spPr/>
      <dgm:t>
        <a:bodyPr/>
        <a:lstStyle/>
        <a:p>
          <a:endParaRPr lang="en-GB"/>
        </a:p>
      </dgm:t>
    </dgm:pt>
    <dgm:pt modelId="{2E9A4E5F-D6D7-447D-B3FD-640FFABEC87D}" type="pres">
      <dgm:prSet presAssocID="{3AD636BF-FD68-4ACC-8181-CA7AB7F229F3}" presName="vert1" presStyleCnt="0"/>
      <dgm:spPr/>
    </dgm:pt>
    <dgm:pt modelId="{16B0474E-A134-48C6-A8ED-8EC00527107B}" type="pres">
      <dgm:prSet presAssocID="{25D09D17-13E6-4ED3-B617-26D41DDC3CEE}" presName="thickLine" presStyleLbl="alignNode1" presStyleIdx="2" presStyleCnt="5"/>
      <dgm:spPr/>
    </dgm:pt>
    <dgm:pt modelId="{4A4DCB38-A01E-4937-92BF-10595C22ACDB}" type="pres">
      <dgm:prSet presAssocID="{25D09D17-13E6-4ED3-B617-26D41DDC3CEE}" presName="horz1" presStyleCnt="0"/>
      <dgm:spPr/>
    </dgm:pt>
    <dgm:pt modelId="{D6EDC223-0E95-4187-B5DB-0480155F1B3F}" type="pres">
      <dgm:prSet presAssocID="{25D09D17-13E6-4ED3-B617-26D41DDC3CEE}" presName="tx1" presStyleLbl="revTx" presStyleIdx="2" presStyleCnt="5"/>
      <dgm:spPr/>
      <dgm:t>
        <a:bodyPr/>
        <a:lstStyle/>
        <a:p>
          <a:endParaRPr lang="en-GB"/>
        </a:p>
      </dgm:t>
    </dgm:pt>
    <dgm:pt modelId="{6583BE18-B38E-47AE-9365-1D31BE95072A}" type="pres">
      <dgm:prSet presAssocID="{25D09D17-13E6-4ED3-B617-26D41DDC3CEE}" presName="vert1" presStyleCnt="0"/>
      <dgm:spPr/>
    </dgm:pt>
    <dgm:pt modelId="{EDEA18AA-A438-4681-9B2B-9FA7FA2731CD}" type="pres">
      <dgm:prSet presAssocID="{83DE5B42-2A2E-4983-A455-959182EB1898}" presName="thickLine" presStyleLbl="alignNode1" presStyleIdx="3" presStyleCnt="5"/>
      <dgm:spPr/>
    </dgm:pt>
    <dgm:pt modelId="{DE965BC0-FA1E-4A89-B9B5-790C4AF31B77}" type="pres">
      <dgm:prSet presAssocID="{83DE5B42-2A2E-4983-A455-959182EB1898}" presName="horz1" presStyleCnt="0"/>
      <dgm:spPr/>
    </dgm:pt>
    <dgm:pt modelId="{8280A526-B87D-4A32-A9C1-F8435DFAA634}" type="pres">
      <dgm:prSet presAssocID="{83DE5B42-2A2E-4983-A455-959182EB1898}" presName="tx1" presStyleLbl="revTx" presStyleIdx="3" presStyleCnt="5"/>
      <dgm:spPr/>
      <dgm:t>
        <a:bodyPr/>
        <a:lstStyle/>
        <a:p>
          <a:endParaRPr lang="en-GB"/>
        </a:p>
      </dgm:t>
    </dgm:pt>
    <dgm:pt modelId="{F332113F-90D7-46A7-B677-E57BA5FA7F84}" type="pres">
      <dgm:prSet presAssocID="{83DE5B42-2A2E-4983-A455-959182EB1898}" presName="vert1" presStyleCnt="0"/>
      <dgm:spPr/>
    </dgm:pt>
    <dgm:pt modelId="{280C5AF8-7879-4819-9175-F8A883B04A44}" type="pres">
      <dgm:prSet presAssocID="{1FADB28A-4256-48C4-BC87-BB1C15857479}" presName="thickLine" presStyleLbl="alignNode1" presStyleIdx="4" presStyleCnt="5"/>
      <dgm:spPr/>
    </dgm:pt>
    <dgm:pt modelId="{2D27B008-B445-44EC-A779-F3F314BEF107}" type="pres">
      <dgm:prSet presAssocID="{1FADB28A-4256-48C4-BC87-BB1C15857479}" presName="horz1" presStyleCnt="0"/>
      <dgm:spPr/>
    </dgm:pt>
    <dgm:pt modelId="{AABC2991-CB19-41DB-A224-DA9DE55CB4D3}" type="pres">
      <dgm:prSet presAssocID="{1FADB28A-4256-48C4-BC87-BB1C15857479}" presName="tx1" presStyleLbl="revTx" presStyleIdx="4" presStyleCnt="5"/>
      <dgm:spPr/>
      <dgm:t>
        <a:bodyPr/>
        <a:lstStyle/>
        <a:p>
          <a:endParaRPr lang="en-GB"/>
        </a:p>
      </dgm:t>
    </dgm:pt>
    <dgm:pt modelId="{DC28F2E4-51B1-4384-8CF2-420BA8E3F383}" type="pres">
      <dgm:prSet presAssocID="{1FADB28A-4256-48C4-BC87-BB1C15857479}" presName="vert1" presStyleCnt="0"/>
      <dgm:spPr/>
    </dgm:pt>
  </dgm:ptLst>
  <dgm:cxnLst>
    <dgm:cxn modelId="{B118F210-5B1C-4983-A857-3E4A4B84F75E}" srcId="{0610B241-01C6-4238-84C6-4960B88D4BA9}" destId="{3AD636BF-FD68-4ACC-8181-CA7AB7F229F3}" srcOrd="1" destOrd="0" parTransId="{59620D2E-73C4-4A15-BB0A-EC0E7EEFC1B5}" sibTransId="{AB4F1B89-E0F5-43EE-84ED-35E92D61A8DE}"/>
    <dgm:cxn modelId="{676302A6-B90B-4560-8AF1-5B65E9275E2F}" type="presOf" srcId="{3AD636BF-FD68-4ACC-8181-CA7AB7F229F3}" destId="{DDFD065A-8FFA-492C-A0F7-509E5CEBC4F6}" srcOrd="0" destOrd="0" presId="urn:microsoft.com/office/officeart/2008/layout/LinedList"/>
    <dgm:cxn modelId="{9BD2B700-22EF-495A-B32C-B2EA8EE2CD37}" type="presOf" srcId="{83DE5B42-2A2E-4983-A455-959182EB1898}" destId="{8280A526-B87D-4A32-A9C1-F8435DFAA634}" srcOrd="0" destOrd="0" presId="urn:microsoft.com/office/officeart/2008/layout/LinedList"/>
    <dgm:cxn modelId="{DAAC77C1-3DBA-4279-B325-63EF8D96B700}" srcId="{0610B241-01C6-4238-84C6-4960B88D4BA9}" destId="{25D09D17-13E6-4ED3-B617-26D41DDC3CEE}" srcOrd="2" destOrd="0" parTransId="{C3F9A396-77EC-48C8-8FD7-41E6026D3D3B}" sibTransId="{F0DD2397-7776-4208-85D8-5FEF446D705B}"/>
    <dgm:cxn modelId="{55038CEA-00B3-48F4-B248-93459C958CB9}" type="presOf" srcId="{1FADB28A-4256-48C4-BC87-BB1C15857479}" destId="{AABC2991-CB19-41DB-A224-DA9DE55CB4D3}" srcOrd="0" destOrd="0" presId="urn:microsoft.com/office/officeart/2008/layout/LinedList"/>
    <dgm:cxn modelId="{A1806292-7940-4562-9A30-21A95841A15A}" srcId="{0610B241-01C6-4238-84C6-4960B88D4BA9}" destId="{9FBCC55F-4B0A-4691-9825-CC9583C4E0CB}" srcOrd="0" destOrd="0" parTransId="{B2DC0856-F5B9-48F1-B2CB-99F8C5E81477}" sibTransId="{2AAC0DD5-DC1C-4FBF-900B-4281C2B1319D}"/>
    <dgm:cxn modelId="{C0B19E17-616B-4550-9274-E5C2B6A72FCC}" type="presOf" srcId="{25D09D17-13E6-4ED3-B617-26D41DDC3CEE}" destId="{D6EDC223-0E95-4187-B5DB-0480155F1B3F}" srcOrd="0" destOrd="0" presId="urn:microsoft.com/office/officeart/2008/layout/LinedList"/>
    <dgm:cxn modelId="{DE62467B-2FA3-4078-B8DD-F3AC68C03A22}" type="presOf" srcId="{0610B241-01C6-4238-84C6-4960B88D4BA9}" destId="{887C6A3B-CCDD-4AF0-8B53-1D9D480209AA}" srcOrd="0" destOrd="0" presId="urn:microsoft.com/office/officeart/2008/layout/LinedList"/>
    <dgm:cxn modelId="{12A537A0-7A0C-4A20-9B00-3595B3E99A9E}" srcId="{0610B241-01C6-4238-84C6-4960B88D4BA9}" destId="{83DE5B42-2A2E-4983-A455-959182EB1898}" srcOrd="3" destOrd="0" parTransId="{433763B0-7ABC-4236-A5F3-F95E2037035F}" sibTransId="{912A815A-8FF6-46A2-890E-5E2C35B63AE8}"/>
    <dgm:cxn modelId="{E22E745A-56CB-4471-AE9E-1A0E2F960F59}" srcId="{0610B241-01C6-4238-84C6-4960B88D4BA9}" destId="{1FADB28A-4256-48C4-BC87-BB1C15857479}" srcOrd="4" destOrd="0" parTransId="{BECFFBBA-5739-4027-AC63-6A7D363DC97C}" sibTransId="{2045B992-97D5-462B-B2AC-F6C0DBAF2DAE}"/>
    <dgm:cxn modelId="{D99098CD-1A26-4CCC-AFAC-D0BB080FD4E4}" type="presOf" srcId="{9FBCC55F-4B0A-4691-9825-CC9583C4E0CB}" destId="{104CD700-3B5E-4B1E-919E-B2DC1CBFFC2E}" srcOrd="0" destOrd="0" presId="urn:microsoft.com/office/officeart/2008/layout/LinedList"/>
    <dgm:cxn modelId="{C7EB6063-C244-4920-B61E-DC095D00698B}" type="presParOf" srcId="{887C6A3B-CCDD-4AF0-8B53-1D9D480209AA}" destId="{3CE28ABD-1FCF-425B-A7D6-D90388A32450}" srcOrd="0" destOrd="0" presId="urn:microsoft.com/office/officeart/2008/layout/LinedList"/>
    <dgm:cxn modelId="{8F45415E-1873-490B-920C-F9DF03BE51A7}" type="presParOf" srcId="{887C6A3B-CCDD-4AF0-8B53-1D9D480209AA}" destId="{A0C219E1-C0FD-4171-AFDD-A4317AE27AB6}" srcOrd="1" destOrd="0" presId="urn:microsoft.com/office/officeart/2008/layout/LinedList"/>
    <dgm:cxn modelId="{402CF279-9F82-449B-A090-DADCD75E5B96}" type="presParOf" srcId="{A0C219E1-C0FD-4171-AFDD-A4317AE27AB6}" destId="{104CD700-3B5E-4B1E-919E-B2DC1CBFFC2E}" srcOrd="0" destOrd="0" presId="urn:microsoft.com/office/officeart/2008/layout/LinedList"/>
    <dgm:cxn modelId="{3F2946EF-E430-4253-A3D6-96D892060000}" type="presParOf" srcId="{A0C219E1-C0FD-4171-AFDD-A4317AE27AB6}" destId="{8CD085E6-B9BC-4F73-A9AD-4D49D386B813}" srcOrd="1" destOrd="0" presId="urn:microsoft.com/office/officeart/2008/layout/LinedList"/>
    <dgm:cxn modelId="{C4A82A65-87DA-4508-9D44-D85F1A048EBB}" type="presParOf" srcId="{887C6A3B-CCDD-4AF0-8B53-1D9D480209AA}" destId="{A0A36E2A-0D4B-4DA7-B13E-31FABB6A9781}" srcOrd="2" destOrd="0" presId="urn:microsoft.com/office/officeart/2008/layout/LinedList"/>
    <dgm:cxn modelId="{37871B00-71FB-4766-9EDE-F82727CB27AE}" type="presParOf" srcId="{887C6A3B-CCDD-4AF0-8B53-1D9D480209AA}" destId="{F9B26017-464E-411D-8D1D-8A6944B541A1}" srcOrd="3" destOrd="0" presId="urn:microsoft.com/office/officeart/2008/layout/LinedList"/>
    <dgm:cxn modelId="{260324AC-1554-4C18-9B9B-E7177DDD0880}" type="presParOf" srcId="{F9B26017-464E-411D-8D1D-8A6944B541A1}" destId="{DDFD065A-8FFA-492C-A0F7-509E5CEBC4F6}" srcOrd="0" destOrd="0" presId="urn:microsoft.com/office/officeart/2008/layout/LinedList"/>
    <dgm:cxn modelId="{DA39E39C-2723-4714-B98A-971C08FC6B08}" type="presParOf" srcId="{F9B26017-464E-411D-8D1D-8A6944B541A1}" destId="{2E9A4E5F-D6D7-447D-B3FD-640FFABEC87D}" srcOrd="1" destOrd="0" presId="urn:microsoft.com/office/officeart/2008/layout/LinedList"/>
    <dgm:cxn modelId="{EA4D378E-E074-486F-B800-F90D9AB62A65}" type="presParOf" srcId="{887C6A3B-CCDD-4AF0-8B53-1D9D480209AA}" destId="{16B0474E-A134-48C6-A8ED-8EC00527107B}" srcOrd="4" destOrd="0" presId="urn:microsoft.com/office/officeart/2008/layout/LinedList"/>
    <dgm:cxn modelId="{5A96A82B-1812-4A4E-869F-9A47CFDDDAA8}" type="presParOf" srcId="{887C6A3B-CCDD-4AF0-8B53-1D9D480209AA}" destId="{4A4DCB38-A01E-4937-92BF-10595C22ACDB}" srcOrd="5" destOrd="0" presId="urn:microsoft.com/office/officeart/2008/layout/LinedList"/>
    <dgm:cxn modelId="{7229FB0B-C4BC-45A8-A5AD-F38553B77D4B}" type="presParOf" srcId="{4A4DCB38-A01E-4937-92BF-10595C22ACDB}" destId="{D6EDC223-0E95-4187-B5DB-0480155F1B3F}" srcOrd="0" destOrd="0" presId="urn:microsoft.com/office/officeart/2008/layout/LinedList"/>
    <dgm:cxn modelId="{1499111E-9F6A-476C-9CFF-A688483DED11}" type="presParOf" srcId="{4A4DCB38-A01E-4937-92BF-10595C22ACDB}" destId="{6583BE18-B38E-47AE-9365-1D31BE95072A}" srcOrd="1" destOrd="0" presId="urn:microsoft.com/office/officeart/2008/layout/LinedList"/>
    <dgm:cxn modelId="{70D2C0F0-3FCB-4B1A-AB10-75122E1EC00A}" type="presParOf" srcId="{887C6A3B-CCDD-4AF0-8B53-1D9D480209AA}" destId="{EDEA18AA-A438-4681-9B2B-9FA7FA2731CD}" srcOrd="6" destOrd="0" presId="urn:microsoft.com/office/officeart/2008/layout/LinedList"/>
    <dgm:cxn modelId="{7A6F3CEC-A4CB-4C66-B78A-DC6B068DDC21}" type="presParOf" srcId="{887C6A3B-CCDD-4AF0-8B53-1D9D480209AA}" destId="{DE965BC0-FA1E-4A89-B9B5-790C4AF31B77}" srcOrd="7" destOrd="0" presId="urn:microsoft.com/office/officeart/2008/layout/LinedList"/>
    <dgm:cxn modelId="{A1D607A0-4BF2-4BDC-8B04-639A438D441C}" type="presParOf" srcId="{DE965BC0-FA1E-4A89-B9B5-790C4AF31B77}" destId="{8280A526-B87D-4A32-A9C1-F8435DFAA634}" srcOrd="0" destOrd="0" presId="urn:microsoft.com/office/officeart/2008/layout/LinedList"/>
    <dgm:cxn modelId="{347AD321-D714-4505-8A40-52A2A352CE2E}" type="presParOf" srcId="{DE965BC0-FA1E-4A89-B9B5-790C4AF31B77}" destId="{F332113F-90D7-46A7-B677-E57BA5FA7F84}" srcOrd="1" destOrd="0" presId="urn:microsoft.com/office/officeart/2008/layout/LinedList"/>
    <dgm:cxn modelId="{C5F5B018-8497-4B7E-93E6-DBC1A799BB72}" type="presParOf" srcId="{887C6A3B-CCDD-4AF0-8B53-1D9D480209AA}" destId="{280C5AF8-7879-4819-9175-F8A883B04A44}" srcOrd="8" destOrd="0" presId="urn:microsoft.com/office/officeart/2008/layout/LinedList"/>
    <dgm:cxn modelId="{622C5D48-1B8D-4BB2-AD83-2FA33B50C615}" type="presParOf" srcId="{887C6A3B-CCDD-4AF0-8B53-1D9D480209AA}" destId="{2D27B008-B445-44EC-A779-F3F314BEF107}" srcOrd="9" destOrd="0" presId="urn:microsoft.com/office/officeart/2008/layout/LinedList"/>
    <dgm:cxn modelId="{AE91B326-23DA-4318-914A-1DFB33EDE25D}" type="presParOf" srcId="{2D27B008-B445-44EC-A779-F3F314BEF107}" destId="{AABC2991-CB19-41DB-A224-DA9DE55CB4D3}" srcOrd="0" destOrd="0" presId="urn:microsoft.com/office/officeart/2008/layout/LinedList"/>
    <dgm:cxn modelId="{54830FDF-BC9E-4120-8017-AADEC2522DF0}" type="presParOf" srcId="{2D27B008-B445-44EC-A779-F3F314BEF107}" destId="{DC28F2E4-51B1-4384-8CF2-420BA8E3F383}" srcOrd="1" destOrd="0" presId="urn:microsoft.com/office/officeart/2008/layout/Line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8902AD0-3357-4FB8-AD48-925BC5ED7465}">
      <dsp:nvSpPr>
        <dsp:cNvPr id="0" name=""/>
        <dsp:cNvSpPr/>
      </dsp:nvSpPr>
      <dsp:spPr>
        <a:xfrm>
          <a:off x="0" y="675"/>
          <a:ext cx="6291714"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01E94F-C6AC-4839-8D6C-334092062E20}">
      <dsp:nvSpPr>
        <dsp:cNvPr id="0" name=""/>
        <dsp:cNvSpPr/>
      </dsp:nvSpPr>
      <dsp:spPr>
        <a:xfrm>
          <a:off x="0" y="675"/>
          <a:ext cx="6291714" cy="789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GB" sz="2300" kern="1200"/>
            <a:t>In the last month young people have taken part in:</a:t>
          </a:r>
          <a:endParaRPr lang="en-US" sz="2300" kern="1200"/>
        </a:p>
      </dsp:txBody>
      <dsp:txXfrm>
        <a:off x="0" y="675"/>
        <a:ext cx="6291714" cy="789912"/>
      </dsp:txXfrm>
    </dsp:sp>
    <dsp:sp modelId="{56851C14-5F9C-4831-B960-4BCC9917B04A}">
      <dsp:nvSpPr>
        <dsp:cNvPr id="0" name=""/>
        <dsp:cNvSpPr/>
      </dsp:nvSpPr>
      <dsp:spPr>
        <a:xfrm>
          <a:off x="0" y="790587"/>
          <a:ext cx="6291714" cy="0"/>
        </a:xfrm>
        <a:prstGeom prst="line">
          <a:avLst/>
        </a:prstGeom>
        <a:solidFill>
          <a:schemeClr val="accent5">
            <a:hueOff val="-1126424"/>
            <a:satOff val="-2903"/>
            <a:lumOff val="-1961"/>
            <a:alphaOff val="0"/>
          </a:schemeClr>
        </a:solidFill>
        <a:ln w="12700" cap="flat" cmpd="sng" algn="ctr">
          <a:solidFill>
            <a:schemeClr val="accent5">
              <a:hueOff val="-1126424"/>
              <a:satOff val="-2903"/>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2A0075-A101-44C8-83A8-14D3F78F20B1}">
      <dsp:nvSpPr>
        <dsp:cNvPr id="0" name=""/>
        <dsp:cNvSpPr/>
      </dsp:nvSpPr>
      <dsp:spPr>
        <a:xfrm>
          <a:off x="0" y="790587"/>
          <a:ext cx="6291714" cy="789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kern="1200"/>
            <a:t>Preparing to Save a Life  - Virtual College </a:t>
          </a:r>
        </a:p>
      </dsp:txBody>
      <dsp:txXfrm>
        <a:off x="0" y="790587"/>
        <a:ext cx="6291714" cy="789912"/>
      </dsp:txXfrm>
    </dsp:sp>
    <dsp:sp modelId="{9579AB0E-842C-430C-AD11-C6FF014AAFD9}">
      <dsp:nvSpPr>
        <dsp:cNvPr id="0" name=""/>
        <dsp:cNvSpPr/>
      </dsp:nvSpPr>
      <dsp:spPr>
        <a:xfrm>
          <a:off x="0" y="1580499"/>
          <a:ext cx="6291714" cy="0"/>
        </a:xfrm>
        <a:prstGeom prst="line">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AFD4AC-03BC-438D-AEB8-8F625C818C17}">
      <dsp:nvSpPr>
        <dsp:cNvPr id="0" name=""/>
        <dsp:cNvSpPr/>
      </dsp:nvSpPr>
      <dsp:spPr>
        <a:xfrm>
          <a:off x="0" y="1580499"/>
          <a:ext cx="6291714" cy="789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kern="1200"/>
            <a:t>Awareness-of-type-1-diabetes – Virtual College </a:t>
          </a:r>
        </a:p>
      </dsp:txBody>
      <dsp:txXfrm>
        <a:off x="0" y="1580499"/>
        <a:ext cx="6291714" cy="789912"/>
      </dsp:txXfrm>
    </dsp:sp>
    <dsp:sp modelId="{315EA512-C0E5-4B56-99B6-28F994A05DDA}">
      <dsp:nvSpPr>
        <dsp:cNvPr id="0" name=""/>
        <dsp:cNvSpPr/>
      </dsp:nvSpPr>
      <dsp:spPr>
        <a:xfrm>
          <a:off x="0" y="2370411"/>
          <a:ext cx="6291714" cy="0"/>
        </a:xfrm>
        <a:prstGeom prst="line">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337E33-3F78-41B4-922E-B11E8E895DC5}">
      <dsp:nvSpPr>
        <dsp:cNvPr id="0" name=""/>
        <dsp:cNvSpPr/>
      </dsp:nvSpPr>
      <dsp:spPr>
        <a:xfrm>
          <a:off x="0" y="2370411"/>
          <a:ext cx="6291714" cy="789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kern="1200"/>
            <a:t>Presentation Skills  - Virtual College </a:t>
          </a:r>
        </a:p>
      </dsp:txBody>
      <dsp:txXfrm>
        <a:off x="0" y="2370411"/>
        <a:ext cx="6291714" cy="789912"/>
      </dsp:txXfrm>
    </dsp:sp>
    <dsp:sp modelId="{A5444B07-8D20-4F08-AEC9-7913166C8DD2}">
      <dsp:nvSpPr>
        <dsp:cNvPr id="0" name=""/>
        <dsp:cNvSpPr/>
      </dsp:nvSpPr>
      <dsp:spPr>
        <a:xfrm>
          <a:off x="0" y="3160323"/>
          <a:ext cx="6291714" cy="0"/>
        </a:xfrm>
        <a:prstGeom prst="line">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9CC614-BDBA-452D-9A9B-FADD96AA3DF2}">
      <dsp:nvSpPr>
        <dsp:cNvPr id="0" name=""/>
        <dsp:cNvSpPr/>
      </dsp:nvSpPr>
      <dsp:spPr>
        <a:xfrm>
          <a:off x="0" y="3160323"/>
          <a:ext cx="6291714" cy="789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kern="1200"/>
            <a:t>How to Fill in Application  Forms – Virtual College</a:t>
          </a:r>
        </a:p>
      </dsp:txBody>
      <dsp:txXfrm>
        <a:off x="0" y="3160323"/>
        <a:ext cx="6291714" cy="789912"/>
      </dsp:txXfrm>
    </dsp:sp>
    <dsp:sp modelId="{40452B3B-1E71-41FA-ABEB-19E6DF366D4A}">
      <dsp:nvSpPr>
        <dsp:cNvPr id="0" name=""/>
        <dsp:cNvSpPr/>
      </dsp:nvSpPr>
      <dsp:spPr>
        <a:xfrm>
          <a:off x="0" y="3950235"/>
          <a:ext cx="6291714" cy="0"/>
        </a:xfrm>
        <a:prstGeom prst="line">
          <a:avLst/>
        </a:prstGeom>
        <a:solidFill>
          <a:schemeClr val="accent5">
            <a:hueOff val="-5632119"/>
            <a:satOff val="-14516"/>
            <a:lumOff val="-9804"/>
            <a:alphaOff val="0"/>
          </a:schemeClr>
        </a:solidFill>
        <a:ln w="12700" cap="flat" cmpd="sng" algn="ctr">
          <a:solidFill>
            <a:schemeClr val="accent5">
              <a:hueOff val="-5632119"/>
              <a:satOff val="-14516"/>
              <a:lumOff val="-9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79CD72-6A1F-4E26-8EF7-3D172A40EBB8}">
      <dsp:nvSpPr>
        <dsp:cNvPr id="0" name=""/>
        <dsp:cNvSpPr/>
      </dsp:nvSpPr>
      <dsp:spPr>
        <a:xfrm>
          <a:off x="0" y="3950235"/>
          <a:ext cx="6291714" cy="789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kern="1200"/>
            <a:t>Understanding Child Sexual Exploitation   - CALA</a:t>
          </a:r>
        </a:p>
      </dsp:txBody>
      <dsp:txXfrm>
        <a:off x="0" y="3950235"/>
        <a:ext cx="6291714" cy="789912"/>
      </dsp:txXfrm>
    </dsp:sp>
    <dsp:sp modelId="{4831322E-9606-4F79-BCF7-314C6450CBAD}">
      <dsp:nvSpPr>
        <dsp:cNvPr id="0" name=""/>
        <dsp:cNvSpPr/>
      </dsp:nvSpPr>
      <dsp:spPr>
        <a:xfrm>
          <a:off x="0" y="4740147"/>
          <a:ext cx="6291714"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57E189-92EB-481B-AFCA-86158186E421}">
      <dsp:nvSpPr>
        <dsp:cNvPr id="0" name=""/>
        <dsp:cNvSpPr/>
      </dsp:nvSpPr>
      <dsp:spPr>
        <a:xfrm>
          <a:off x="0" y="4740147"/>
          <a:ext cx="6291714" cy="789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kern="1200"/>
            <a:t>Get Moving , Get Healthy – Virtual College </a:t>
          </a:r>
        </a:p>
      </dsp:txBody>
      <dsp:txXfrm>
        <a:off x="0" y="4740147"/>
        <a:ext cx="6291714" cy="789912"/>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CA4DA9-9926-474A-BFFE-70806F163B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2FE5820A-ADAA-441D-869B-179A95F8CB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E0C69CE6-6D59-4A1E-90F3-DE2D36E573E2}"/>
              </a:ext>
            </a:extLst>
          </p:cNvPr>
          <p:cNvSpPr>
            <a:spLocks noGrp="1"/>
          </p:cNvSpPr>
          <p:nvPr>
            <p:ph type="dt" sz="half" idx="10"/>
          </p:nvPr>
        </p:nvSpPr>
        <p:spPr/>
        <p:txBody>
          <a:bodyPr/>
          <a:lstStyle/>
          <a:p>
            <a:fld id="{FD5A4C33-19D7-4605-9A0E-9218377D5E29}" type="datetimeFigureOut">
              <a:rPr lang="en-GB" smtClean="0"/>
              <a:pPr/>
              <a:t>27/09/2021</a:t>
            </a:fld>
            <a:endParaRPr lang="en-GB"/>
          </a:p>
        </p:txBody>
      </p:sp>
      <p:sp>
        <p:nvSpPr>
          <p:cNvPr id="5" name="Footer Placeholder 4">
            <a:extLst>
              <a:ext uri="{FF2B5EF4-FFF2-40B4-BE49-F238E27FC236}">
                <a16:creationId xmlns:a16="http://schemas.microsoft.com/office/drawing/2014/main" xmlns="" id="{1E5B3E8B-6B5B-40E8-9355-3AF335E7DE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7778E0CD-C9FA-41F1-A319-0992B437B2CB}"/>
              </a:ext>
            </a:extLst>
          </p:cNvPr>
          <p:cNvSpPr>
            <a:spLocks noGrp="1"/>
          </p:cNvSpPr>
          <p:nvPr>
            <p:ph type="sldNum" sz="quarter" idx="12"/>
          </p:nvPr>
        </p:nvSpPr>
        <p:spPr/>
        <p:txBody>
          <a:bodyPr/>
          <a:lstStyle/>
          <a:p>
            <a:fld id="{FCA6BA9C-B17D-4B13-BA2E-56A92411E271}" type="slidenum">
              <a:rPr lang="en-GB" smtClean="0"/>
              <a:pPr/>
              <a:t>‹#›</a:t>
            </a:fld>
            <a:endParaRPr lang="en-GB"/>
          </a:p>
        </p:txBody>
      </p:sp>
    </p:spTree>
    <p:extLst>
      <p:ext uri="{BB962C8B-B14F-4D97-AF65-F5344CB8AC3E}">
        <p14:creationId xmlns:p14="http://schemas.microsoft.com/office/powerpoint/2010/main" xmlns="" val="1288510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3EB840-7326-43BF-B87E-51AA736164C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576F9970-ACE2-4700-8DD9-FC3FAAC6AC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B1139BCA-C55B-41DA-8F3B-28B3FA0FFFC9}"/>
              </a:ext>
            </a:extLst>
          </p:cNvPr>
          <p:cNvSpPr>
            <a:spLocks noGrp="1"/>
          </p:cNvSpPr>
          <p:nvPr>
            <p:ph type="dt" sz="half" idx="10"/>
          </p:nvPr>
        </p:nvSpPr>
        <p:spPr/>
        <p:txBody>
          <a:bodyPr/>
          <a:lstStyle/>
          <a:p>
            <a:fld id="{FD5A4C33-19D7-4605-9A0E-9218377D5E29}" type="datetimeFigureOut">
              <a:rPr lang="en-GB" smtClean="0"/>
              <a:pPr/>
              <a:t>27/09/2021</a:t>
            </a:fld>
            <a:endParaRPr lang="en-GB"/>
          </a:p>
        </p:txBody>
      </p:sp>
      <p:sp>
        <p:nvSpPr>
          <p:cNvPr id="5" name="Footer Placeholder 4">
            <a:extLst>
              <a:ext uri="{FF2B5EF4-FFF2-40B4-BE49-F238E27FC236}">
                <a16:creationId xmlns:a16="http://schemas.microsoft.com/office/drawing/2014/main" xmlns="" id="{8625C7D2-01F0-45E6-B32F-778F2BF80F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40605EDF-A35F-4078-B3B1-E7A6B99BFA47}"/>
              </a:ext>
            </a:extLst>
          </p:cNvPr>
          <p:cNvSpPr>
            <a:spLocks noGrp="1"/>
          </p:cNvSpPr>
          <p:nvPr>
            <p:ph type="sldNum" sz="quarter" idx="12"/>
          </p:nvPr>
        </p:nvSpPr>
        <p:spPr/>
        <p:txBody>
          <a:bodyPr/>
          <a:lstStyle/>
          <a:p>
            <a:fld id="{FCA6BA9C-B17D-4B13-BA2E-56A92411E271}" type="slidenum">
              <a:rPr lang="en-GB" smtClean="0"/>
              <a:pPr/>
              <a:t>‹#›</a:t>
            </a:fld>
            <a:endParaRPr lang="en-GB"/>
          </a:p>
        </p:txBody>
      </p:sp>
    </p:spTree>
    <p:extLst>
      <p:ext uri="{BB962C8B-B14F-4D97-AF65-F5344CB8AC3E}">
        <p14:creationId xmlns:p14="http://schemas.microsoft.com/office/powerpoint/2010/main" xmlns="" val="375656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5EB6F9A-8467-4233-88E3-2ABE0A01403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DBC5AC3A-9831-4B0D-BD9D-BECBAA7520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FC0AF30C-3D4D-4FF4-9001-22EAA52119AF}"/>
              </a:ext>
            </a:extLst>
          </p:cNvPr>
          <p:cNvSpPr>
            <a:spLocks noGrp="1"/>
          </p:cNvSpPr>
          <p:nvPr>
            <p:ph type="dt" sz="half" idx="10"/>
          </p:nvPr>
        </p:nvSpPr>
        <p:spPr/>
        <p:txBody>
          <a:bodyPr/>
          <a:lstStyle/>
          <a:p>
            <a:fld id="{FD5A4C33-19D7-4605-9A0E-9218377D5E29}" type="datetimeFigureOut">
              <a:rPr lang="en-GB" smtClean="0"/>
              <a:pPr/>
              <a:t>27/09/2021</a:t>
            </a:fld>
            <a:endParaRPr lang="en-GB"/>
          </a:p>
        </p:txBody>
      </p:sp>
      <p:sp>
        <p:nvSpPr>
          <p:cNvPr id="5" name="Footer Placeholder 4">
            <a:extLst>
              <a:ext uri="{FF2B5EF4-FFF2-40B4-BE49-F238E27FC236}">
                <a16:creationId xmlns:a16="http://schemas.microsoft.com/office/drawing/2014/main" xmlns="" id="{E0664041-A93F-44E4-AF5A-58D38189953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B7D6662B-611D-4C4D-8286-DE0243A44234}"/>
              </a:ext>
            </a:extLst>
          </p:cNvPr>
          <p:cNvSpPr>
            <a:spLocks noGrp="1"/>
          </p:cNvSpPr>
          <p:nvPr>
            <p:ph type="sldNum" sz="quarter" idx="12"/>
          </p:nvPr>
        </p:nvSpPr>
        <p:spPr/>
        <p:txBody>
          <a:bodyPr/>
          <a:lstStyle/>
          <a:p>
            <a:fld id="{FCA6BA9C-B17D-4B13-BA2E-56A92411E271}" type="slidenum">
              <a:rPr lang="en-GB" smtClean="0"/>
              <a:pPr/>
              <a:t>‹#›</a:t>
            </a:fld>
            <a:endParaRPr lang="en-GB"/>
          </a:p>
        </p:txBody>
      </p:sp>
    </p:spTree>
    <p:extLst>
      <p:ext uri="{BB962C8B-B14F-4D97-AF65-F5344CB8AC3E}">
        <p14:creationId xmlns:p14="http://schemas.microsoft.com/office/powerpoint/2010/main" xmlns="" val="4048441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D79F32-9269-4A35-81EC-9848EB4C2B8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530C4E0B-047F-4759-AE0E-629A5FC9D9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CD8372C6-8869-4661-BC1D-C42380F08B2B}"/>
              </a:ext>
            </a:extLst>
          </p:cNvPr>
          <p:cNvSpPr>
            <a:spLocks noGrp="1"/>
          </p:cNvSpPr>
          <p:nvPr>
            <p:ph type="dt" sz="half" idx="10"/>
          </p:nvPr>
        </p:nvSpPr>
        <p:spPr/>
        <p:txBody>
          <a:bodyPr/>
          <a:lstStyle/>
          <a:p>
            <a:fld id="{FD5A4C33-19D7-4605-9A0E-9218377D5E29}" type="datetimeFigureOut">
              <a:rPr lang="en-GB" smtClean="0"/>
              <a:pPr/>
              <a:t>27/09/2021</a:t>
            </a:fld>
            <a:endParaRPr lang="en-GB"/>
          </a:p>
        </p:txBody>
      </p:sp>
      <p:sp>
        <p:nvSpPr>
          <p:cNvPr id="5" name="Footer Placeholder 4">
            <a:extLst>
              <a:ext uri="{FF2B5EF4-FFF2-40B4-BE49-F238E27FC236}">
                <a16:creationId xmlns:a16="http://schemas.microsoft.com/office/drawing/2014/main" xmlns="" id="{0F701C9D-DBCC-4D49-BEE4-1010FFE240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982A250A-8B28-4926-9596-2A2A03803FB2}"/>
              </a:ext>
            </a:extLst>
          </p:cNvPr>
          <p:cNvSpPr>
            <a:spLocks noGrp="1"/>
          </p:cNvSpPr>
          <p:nvPr>
            <p:ph type="sldNum" sz="quarter" idx="12"/>
          </p:nvPr>
        </p:nvSpPr>
        <p:spPr/>
        <p:txBody>
          <a:bodyPr/>
          <a:lstStyle/>
          <a:p>
            <a:fld id="{FCA6BA9C-B17D-4B13-BA2E-56A92411E271}" type="slidenum">
              <a:rPr lang="en-GB" smtClean="0"/>
              <a:pPr/>
              <a:t>‹#›</a:t>
            </a:fld>
            <a:endParaRPr lang="en-GB"/>
          </a:p>
        </p:txBody>
      </p:sp>
    </p:spTree>
    <p:extLst>
      <p:ext uri="{BB962C8B-B14F-4D97-AF65-F5344CB8AC3E}">
        <p14:creationId xmlns:p14="http://schemas.microsoft.com/office/powerpoint/2010/main" xmlns="" val="2420912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A08880-070F-462D-AEB6-8C488CF5A9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B365570B-3B32-4A69-9DB2-FCD979615D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CE80418-4411-4B83-B554-AD2967155149}"/>
              </a:ext>
            </a:extLst>
          </p:cNvPr>
          <p:cNvSpPr>
            <a:spLocks noGrp="1"/>
          </p:cNvSpPr>
          <p:nvPr>
            <p:ph type="dt" sz="half" idx="10"/>
          </p:nvPr>
        </p:nvSpPr>
        <p:spPr/>
        <p:txBody>
          <a:bodyPr/>
          <a:lstStyle/>
          <a:p>
            <a:fld id="{FD5A4C33-19D7-4605-9A0E-9218377D5E29}" type="datetimeFigureOut">
              <a:rPr lang="en-GB" smtClean="0"/>
              <a:pPr/>
              <a:t>27/09/2021</a:t>
            </a:fld>
            <a:endParaRPr lang="en-GB"/>
          </a:p>
        </p:txBody>
      </p:sp>
      <p:sp>
        <p:nvSpPr>
          <p:cNvPr id="5" name="Footer Placeholder 4">
            <a:extLst>
              <a:ext uri="{FF2B5EF4-FFF2-40B4-BE49-F238E27FC236}">
                <a16:creationId xmlns:a16="http://schemas.microsoft.com/office/drawing/2014/main" xmlns="" id="{00834E31-9C6B-4AAE-9B67-080EB8CCDE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01BA9F39-D592-4B5E-AFE9-20B955DF362F}"/>
              </a:ext>
            </a:extLst>
          </p:cNvPr>
          <p:cNvSpPr>
            <a:spLocks noGrp="1"/>
          </p:cNvSpPr>
          <p:nvPr>
            <p:ph type="sldNum" sz="quarter" idx="12"/>
          </p:nvPr>
        </p:nvSpPr>
        <p:spPr/>
        <p:txBody>
          <a:bodyPr/>
          <a:lstStyle/>
          <a:p>
            <a:fld id="{FCA6BA9C-B17D-4B13-BA2E-56A92411E271}" type="slidenum">
              <a:rPr lang="en-GB" smtClean="0"/>
              <a:pPr/>
              <a:t>‹#›</a:t>
            </a:fld>
            <a:endParaRPr lang="en-GB"/>
          </a:p>
        </p:txBody>
      </p:sp>
    </p:spTree>
    <p:extLst>
      <p:ext uri="{BB962C8B-B14F-4D97-AF65-F5344CB8AC3E}">
        <p14:creationId xmlns:p14="http://schemas.microsoft.com/office/powerpoint/2010/main" xmlns="" val="123025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01E254-ED61-4B7F-AC05-0AC011BDDF6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08B443FF-D62B-4B72-B5BC-00F5602D69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14487C60-6896-4569-8DC6-6251679C39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3B4C85BA-FA0E-4D95-8F50-A76D754CD33F}"/>
              </a:ext>
            </a:extLst>
          </p:cNvPr>
          <p:cNvSpPr>
            <a:spLocks noGrp="1"/>
          </p:cNvSpPr>
          <p:nvPr>
            <p:ph type="dt" sz="half" idx="10"/>
          </p:nvPr>
        </p:nvSpPr>
        <p:spPr/>
        <p:txBody>
          <a:bodyPr/>
          <a:lstStyle/>
          <a:p>
            <a:fld id="{FD5A4C33-19D7-4605-9A0E-9218377D5E29}" type="datetimeFigureOut">
              <a:rPr lang="en-GB" smtClean="0"/>
              <a:pPr/>
              <a:t>27/09/2021</a:t>
            </a:fld>
            <a:endParaRPr lang="en-GB"/>
          </a:p>
        </p:txBody>
      </p:sp>
      <p:sp>
        <p:nvSpPr>
          <p:cNvPr id="6" name="Footer Placeholder 5">
            <a:extLst>
              <a:ext uri="{FF2B5EF4-FFF2-40B4-BE49-F238E27FC236}">
                <a16:creationId xmlns:a16="http://schemas.microsoft.com/office/drawing/2014/main" xmlns="" id="{180C364A-132A-4316-9DE2-CE419920F48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92D92CE0-AA18-4126-B4B2-428233B05852}"/>
              </a:ext>
            </a:extLst>
          </p:cNvPr>
          <p:cNvSpPr>
            <a:spLocks noGrp="1"/>
          </p:cNvSpPr>
          <p:nvPr>
            <p:ph type="sldNum" sz="quarter" idx="12"/>
          </p:nvPr>
        </p:nvSpPr>
        <p:spPr/>
        <p:txBody>
          <a:bodyPr/>
          <a:lstStyle/>
          <a:p>
            <a:fld id="{FCA6BA9C-B17D-4B13-BA2E-56A92411E271}" type="slidenum">
              <a:rPr lang="en-GB" smtClean="0"/>
              <a:pPr/>
              <a:t>‹#›</a:t>
            </a:fld>
            <a:endParaRPr lang="en-GB"/>
          </a:p>
        </p:txBody>
      </p:sp>
    </p:spTree>
    <p:extLst>
      <p:ext uri="{BB962C8B-B14F-4D97-AF65-F5344CB8AC3E}">
        <p14:creationId xmlns:p14="http://schemas.microsoft.com/office/powerpoint/2010/main" xmlns="" val="2099588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464C08-C4A6-481E-B727-2BF7F528FEE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8649E939-C6D1-4451-8B16-9CC369914B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588C8F9-4B54-4A92-937B-391AE08554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F82C88C7-D9DD-4FB7-8908-7EE257498C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D48BC16-4A8A-465D-86CC-B1D55296A4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9630D610-3F14-4522-85B1-D4C5E71712C7}"/>
              </a:ext>
            </a:extLst>
          </p:cNvPr>
          <p:cNvSpPr>
            <a:spLocks noGrp="1"/>
          </p:cNvSpPr>
          <p:nvPr>
            <p:ph type="dt" sz="half" idx="10"/>
          </p:nvPr>
        </p:nvSpPr>
        <p:spPr/>
        <p:txBody>
          <a:bodyPr/>
          <a:lstStyle/>
          <a:p>
            <a:fld id="{FD5A4C33-19D7-4605-9A0E-9218377D5E29}" type="datetimeFigureOut">
              <a:rPr lang="en-GB" smtClean="0"/>
              <a:pPr/>
              <a:t>27/09/2021</a:t>
            </a:fld>
            <a:endParaRPr lang="en-GB"/>
          </a:p>
        </p:txBody>
      </p:sp>
      <p:sp>
        <p:nvSpPr>
          <p:cNvPr id="8" name="Footer Placeholder 7">
            <a:extLst>
              <a:ext uri="{FF2B5EF4-FFF2-40B4-BE49-F238E27FC236}">
                <a16:creationId xmlns:a16="http://schemas.microsoft.com/office/drawing/2014/main" xmlns="" id="{C8A02F23-7911-4D0E-BBC8-21AE90EF890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xmlns="" id="{BB5EB984-B6F9-4782-A76C-4EC6F556D4ED}"/>
              </a:ext>
            </a:extLst>
          </p:cNvPr>
          <p:cNvSpPr>
            <a:spLocks noGrp="1"/>
          </p:cNvSpPr>
          <p:nvPr>
            <p:ph type="sldNum" sz="quarter" idx="12"/>
          </p:nvPr>
        </p:nvSpPr>
        <p:spPr/>
        <p:txBody>
          <a:bodyPr/>
          <a:lstStyle/>
          <a:p>
            <a:fld id="{FCA6BA9C-B17D-4B13-BA2E-56A92411E271}" type="slidenum">
              <a:rPr lang="en-GB" smtClean="0"/>
              <a:pPr/>
              <a:t>‹#›</a:t>
            </a:fld>
            <a:endParaRPr lang="en-GB"/>
          </a:p>
        </p:txBody>
      </p:sp>
    </p:spTree>
    <p:extLst>
      <p:ext uri="{BB962C8B-B14F-4D97-AF65-F5344CB8AC3E}">
        <p14:creationId xmlns:p14="http://schemas.microsoft.com/office/powerpoint/2010/main" xmlns="" val="1359565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DC02BD-04F5-4582-BB5F-7A577193465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FB15EBF0-8F5A-4B51-BFCC-96629A47098F}"/>
              </a:ext>
            </a:extLst>
          </p:cNvPr>
          <p:cNvSpPr>
            <a:spLocks noGrp="1"/>
          </p:cNvSpPr>
          <p:nvPr>
            <p:ph type="dt" sz="half" idx="10"/>
          </p:nvPr>
        </p:nvSpPr>
        <p:spPr/>
        <p:txBody>
          <a:bodyPr/>
          <a:lstStyle/>
          <a:p>
            <a:fld id="{FD5A4C33-19D7-4605-9A0E-9218377D5E29}" type="datetimeFigureOut">
              <a:rPr lang="en-GB" smtClean="0"/>
              <a:pPr/>
              <a:t>27/09/2021</a:t>
            </a:fld>
            <a:endParaRPr lang="en-GB"/>
          </a:p>
        </p:txBody>
      </p:sp>
      <p:sp>
        <p:nvSpPr>
          <p:cNvPr id="4" name="Footer Placeholder 3">
            <a:extLst>
              <a:ext uri="{FF2B5EF4-FFF2-40B4-BE49-F238E27FC236}">
                <a16:creationId xmlns:a16="http://schemas.microsoft.com/office/drawing/2014/main" xmlns="" id="{339D0B98-269F-4381-8A5E-6A90DB28AA9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1C88D6EF-C7CB-4977-BFC9-20A77A77132A}"/>
              </a:ext>
            </a:extLst>
          </p:cNvPr>
          <p:cNvSpPr>
            <a:spLocks noGrp="1"/>
          </p:cNvSpPr>
          <p:nvPr>
            <p:ph type="sldNum" sz="quarter" idx="12"/>
          </p:nvPr>
        </p:nvSpPr>
        <p:spPr/>
        <p:txBody>
          <a:bodyPr/>
          <a:lstStyle/>
          <a:p>
            <a:fld id="{FCA6BA9C-B17D-4B13-BA2E-56A92411E271}" type="slidenum">
              <a:rPr lang="en-GB" smtClean="0"/>
              <a:pPr/>
              <a:t>‹#›</a:t>
            </a:fld>
            <a:endParaRPr lang="en-GB"/>
          </a:p>
        </p:txBody>
      </p:sp>
    </p:spTree>
    <p:extLst>
      <p:ext uri="{BB962C8B-B14F-4D97-AF65-F5344CB8AC3E}">
        <p14:creationId xmlns:p14="http://schemas.microsoft.com/office/powerpoint/2010/main" xmlns="" val="1880377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4E4B04A-5FBC-447E-9E1D-F49D5403B22E}"/>
              </a:ext>
            </a:extLst>
          </p:cNvPr>
          <p:cNvSpPr>
            <a:spLocks noGrp="1"/>
          </p:cNvSpPr>
          <p:nvPr>
            <p:ph type="dt" sz="half" idx="10"/>
          </p:nvPr>
        </p:nvSpPr>
        <p:spPr/>
        <p:txBody>
          <a:bodyPr/>
          <a:lstStyle/>
          <a:p>
            <a:fld id="{FD5A4C33-19D7-4605-9A0E-9218377D5E29}" type="datetimeFigureOut">
              <a:rPr lang="en-GB" smtClean="0"/>
              <a:pPr/>
              <a:t>27/09/2021</a:t>
            </a:fld>
            <a:endParaRPr lang="en-GB"/>
          </a:p>
        </p:txBody>
      </p:sp>
      <p:sp>
        <p:nvSpPr>
          <p:cNvPr id="3" name="Footer Placeholder 2">
            <a:extLst>
              <a:ext uri="{FF2B5EF4-FFF2-40B4-BE49-F238E27FC236}">
                <a16:creationId xmlns:a16="http://schemas.microsoft.com/office/drawing/2014/main" xmlns="" id="{31188BD9-FD27-49C2-9A85-138DD5ADF18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xmlns="" id="{9689EE1A-F175-4AFF-BE38-AD827DA49A38}"/>
              </a:ext>
            </a:extLst>
          </p:cNvPr>
          <p:cNvSpPr>
            <a:spLocks noGrp="1"/>
          </p:cNvSpPr>
          <p:nvPr>
            <p:ph type="sldNum" sz="quarter" idx="12"/>
          </p:nvPr>
        </p:nvSpPr>
        <p:spPr/>
        <p:txBody>
          <a:bodyPr/>
          <a:lstStyle/>
          <a:p>
            <a:fld id="{FCA6BA9C-B17D-4B13-BA2E-56A92411E271}" type="slidenum">
              <a:rPr lang="en-GB" smtClean="0"/>
              <a:pPr/>
              <a:t>‹#›</a:t>
            </a:fld>
            <a:endParaRPr lang="en-GB"/>
          </a:p>
        </p:txBody>
      </p:sp>
    </p:spTree>
    <p:extLst>
      <p:ext uri="{BB962C8B-B14F-4D97-AF65-F5344CB8AC3E}">
        <p14:creationId xmlns:p14="http://schemas.microsoft.com/office/powerpoint/2010/main" xmlns="" val="1707455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0E1115-63A6-460B-AF41-A35CD592B1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1DB044C1-56C7-48F2-BB03-39E05937B8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A43FB8CE-144D-41BF-A4CB-2BA06A6CE4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E683BBA-DDD8-49F3-AAD8-B59F954BDE61}"/>
              </a:ext>
            </a:extLst>
          </p:cNvPr>
          <p:cNvSpPr>
            <a:spLocks noGrp="1"/>
          </p:cNvSpPr>
          <p:nvPr>
            <p:ph type="dt" sz="half" idx="10"/>
          </p:nvPr>
        </p:nvSpPr>
        <p:spPr/>
        <p:txBody>
          <a:bodyPr/>
          <a:lstStyle/>
          <a:p>
            <a:fld id="{FD5A4C33-19D7-4605-9A0E-9218377D5E29}" type="datetimeFigureOut">
              <a:rPr lang="en-GB" smtClean="0"/>
              <a:pPr/>
              <a:t>27/09/2021</a:t>
            </a:fld>
            <a:endParaRPr lang="en-GB"/>
          </a:p>
        </p:txBody>
      </p:sp>
      <p:sp>
        <p:nvSpPr>
          <p:cNvPr id="6" name="Footer Placeholder 5">
            <a:extLst>
              <a:ext uri="{FF2B5EF4-FFF2-40B4-BE49-F238E27FC236}">
                <a16:creationId xmlns:a16="http://schemas.microsoft.com/office/drawing/2014/main" xmlns="" id="{8AD9F60B-285F-4B58-B2C9-80866B6FC99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43F2A0B5-DA86-44A1-959B-3332B2A58E8A}"/>
              </a:ext>
            </a:extLst>
          </p:cNvPr>
          <p:cNvSpPr>
            <a:spLocks noGrp="1"/>
          </p:cNvSpPr>
          <p:nvPr>
            <p:ph type="sldNum" sz="quarter" idx="12"/>
          </p:nvPr>
        </p:nvSpPr>
        <p:spPr/>
        <p:txBody>
          <a:bodyPr/>
          <a:lstStyle/>
          <a:p>
            <a:fld id="{FCA6BA9C-B17D-4B13-BA2E-56A92411E271}" type="slidenum">
              <a:rPr lang="en-GB" smtClean="0"/>
              <a:pPr/>
              <a:t>‹#›</a:t>
            </a:fld>
            <a:endParaRPr lang="en-GB"/>
          </a:p>
        </p:txBody>
      </p:sp>
    </p:spTree>
    <p:extLst>
      <p:ext uri="{BB962C8B-B14F-4D97-AF65-F5344CB8AC3E}">
        <p14:creationId xmlns:p14="http://schemas.microsoft.com/office/powerpoint/2010/main" xmlns="" val="836052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B8A1E9-EB68-4EB4-A882-A6EAFB53EF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ED58A491-BF5C-4E26-89E5-E989007EDD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AC553625-35F1-4C0E-8EF1-04B90865B5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E650205-2849-4B4E-9310-5BD51ADBA2D8}"/>
              </a:ext>
            </a:extLst>
          </p:cNvPr>
          <p:cNvSpPr>
            <a:spLocks noGrp="1"/>
          </p:cNvSpPr>
          <p:nvPr>
            <p:ph type="dt" sz="half" idx="10"/>
          </p:nvPr>
        </p:nvSpPr>
        <p:spPr/>
        <p:txBody>
          <a:bodyPr/>
          <a:lstStyle/>
          <a:p>
            <a:fld id="{FD5A4C33-19D7-4605-9A0E-9218377D5E29}" type="datetimeFigureOut">
              <a:rPr lang="en-GB" smtClean="0"/>
              <a:pPr/>
              <a:t>27/09/2021</a:t>
            </a:fld>
            <a:endParaRPr lang="en-GB"/>
          </a:p>
        </p:txBody>
      </p:sp>
      <p:sp>
        <p:nvSpPr>
          <p:cNvPr id="6" name="Footer Placeholder 5">
            <a:extLst>
              <a:ext uri="{FF2B5EF4-FFF2-40B4-BE49-F238E27FC236}">
                <a16:creationId xmlns:a16="http://schemas.microsoft.com/office/drawing/2014/main" xmlns="" id="{3E83ACD4-AABA-4451-858B-1DE98CB2335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F643123E-0FAA-49BF-A135-B1DC4D076E79}"/>
              </a:ext>
            </a:extLst>
          </p:cNvPr>
          <p:cNvSpPr>
            <a:spLocks noGrp="1"/>
          </p:cNvSpPr>
          <p:nvPr>
            <p:ph type="sldNum" sz="quarter" idx="12"/>
          </p:nvPr>
        </p:nvSpPr>
        <p:spPr/>
        <p:txBody>
          <a:bodyPr/>
          <a:lstStyle/>
          <a:p>
            <a:fld id="{FCA6BA9C-B17D-4B13-BA2E-56A92411E271}" type="slidenum">
              <a:rPr lang="en-GB" smtClean="0"/>
              <a:pPr/>
              <a:t>‹#›</a:t>
            </a:fld>
            <a:endParaRPr lang="en-GB"/>
          </a:p>
        </p:txBody>
      </p:sp>
    </p:spTree>
    <p:extLst>
      <p:ext uri="{BB962C8B-B14F-4D97-AF65-F5344CB8AC3E}">
        <p14:creationId xmlns:p14="http://schemas.microsoft.com/office/powerpoint/2010/main" xmlns="" val="163240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0C42529-03DE-4E18-B91D-B4C59ABA13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1EF9C635-063C-4B2E-8246-C13D0F17B3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5B5BD5A1-94B5-4E39-B234-71DB483A87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5A4C33-19D7-4605-9A0E-9218377D5E29}" type="datetimeFigureOut">
              <a:rPr lang="en-GB" smtClean="0"/>
              <a:pPr/>
              <a:t>27/09/2021</a:t>
            </a:fld>
            <a:endParaRPr lang="en-GB"/>
          </a:p>
        </p:txBody>
      </p:sp>
      <p:sp>
        <p:nvSpPr>
          <p:cNvPr id="5" name="Footer Placeholder 4">
            <a:extLst>
              <a:ext uri="{FF2B5EF4-FFF2-40B4-BE49-F238E27FC236}">
                <a16:creationId xmlns:a16="http://schemas.microsoft.com/office/drawing/2014/main" xmlns="" id="{99FE93FF-89A4-4F00-B310-D3B183EA23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xmlns="" id="{FC3026EA-C229-49F9-8B59-2073F6D800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A6BA9C-B17D-4B13-BA2E-56A92411E271}" type="slidenum">
              <a:rPr lang="en-GB" smtClean="0"/>
              <a:pPr/>
              <a:t>‹#›</a:t>
            </a:fld>
            <a:endParaRPr lang="en-GB"/>
          </a:p>
        </p:txBody>
      </p:sp>
    </p:spTree>
    <p:extLst>
      <p:ext uri="{BB962C8B-B14F-4D97-AF65-F5344CB8AC3E}">
        <p14:creationId xmlns:p14="http://schemas.microsoft.com/office/powerpoint/2010/main" xmlns="" val="39923224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1.xml"/><Relationship Id="rId1" Type="http://schemas.openxmlformats.org/officeDocument/2006/relationships/video"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dyBjYhNDw-k" TargetMode="External"/><Relationship Id="rId2" Type="http://schemas.openxmlformats.org/officeDocument/2006/relationships/hyperlink" Target="https://www.youtube.com/watch?v=331-btD3SMk" TargetMode="External"/><Relationship Id="rId1" Type="http://schemas.openxmlformats.org/officeDocument/2006/relationships/slideLayout" Target="../slideLayouts/slideLayout2.xml"/><Relationship Id="rId5" Type="http://schemas.openxmlformats.org/officeDocument/2006/relationships/hyperlink" Target="https://www.youtube.com/watch?v=-Eaoc2b3EGY" TargetMode="External"/><Relationship Id="rId4" Type="http://schemas.openxmlformats.org/officeDocument/2006/relationships/hyperlink" Target="https://www.youtube.com/watch?v=YTWhNKjG3Ck"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C1DD1A8A-57D5-4A81-AD04-532B043C56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xmlns="" id="{14018931-0007-41AB-AFE5-7C770B7B400D}"/>
              </a:ext>
            </a:extLst>
          </p:cNvPr>
          <p:cNvPicPr>
            <a:picLocks noChangeAspect="1"/>
          </p:cNvPicPr>
          <p:nvPr>
            <a:videoFile r:link="rId1"/>
            <p:extLst>
              <p:ext uri="{DAA4B4D4-6D71-4841-9C94-3DE7FCFB9230}">
                <p14:media xmlns:p14="http://schemas.microsoft.com/office/powerpoint/2010/main" xmlns="" r:embed="rId3"/>
              </p:ext>
            </p:extLst>
          </p:nvPr>
        </p:nvPicPr>
        <p:blipFill rotWithShape="1">
          <a:blip r:embed="rId4" cstate="print"/>
          <a:srcRect r="1" b="28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xmlns="" id="{007891EC-4501-44ED-A8C8-B11B6DB767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F85EDE4-8097-44BB-83AD-DEDC5286D035}"/>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GB" sz="5200">
                <a:solidFill>
                  <a:srgbClr val="FFFFFF"/>
                </a:solidFill>
              </a:rPr>
              <a:t>Cromarty Youth Café Report </a:t>
            </a:r>
          </a:p>
        </p:txBody>
      </p:sp>
      <p:sp>
        <p:nvSpPr>
          <p:cNvPr id="3" name="Subtitle 2">
            <a:extLst>
              <a:ext uri="{FF2B5EF4-FFF2-40B4-BE49-F238E27FC236}">
                <a16:creationId xmlns:a16="http://schemas.microsoft.com/office/drawing/2014/main" xmlns="" id="{4588CC7B-536A-461E-AE4A-A34115913262}"/>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GB">
                <a:solidFill>
                  <a:srgbClr val="FFFFFF"/>
                </a:solidFill>
              </a:rPr>
              <a:t>Community Council  16</a:t>
            </a:r>
            <a:r>
              <a:rPr lang="en-GB" baseline="30000">
                <a:solidFill>
                  <a:srgbClr val="FFFFFF"/>
                </a:solidFill>
              </a:rPr>
              <a:t>th</a:t>
            </a:r>
            <a:r>
              <a:rPr lang="en-GB">
                <a:solidFill>
                  <a:srgbClr val="FFFFFF"/>
                </a:solidFill>
              </a:rPr>
              <a:t> Aug – 17</a:t>
            </a:r>
            <a:r>
              <a:rPr lang="en-GB" baseline="30000">
                <a:solidFill>
                  <a:srgbClr val="FFFFFF"/>
                </a:solidFill>
              </a:rPr>
              <a:t>th</a:t>
            </a:r>
            <a:r>
              <a:rPr lang="en-GB">
                <a:solidFill>
                  <a:srgbClr val="FFFFFF"/>
                </a:solidFill>
              </a:rPr>
              <a:t> September </a:t>
            </a:r>
          </a:p>
        </p:txBody>
      </p:sp>
    </p:spTree>
    <p:extLst>
      <p:ext uri="{BB962C8B-B14F-4D97-AF65-F5344CB8AC3E}">
        <p14:creationId xmlns:p14="http://schemas.microsoft.com/office/powerpoint/2010/main" xmlns="" val="354502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F5730392-FFB0-4B67-B942-E32778A164B8">
            <a:extLst>
              <a:ext uri="{FF2B5EF4-FFF2-40B4-BE49-F238E27FC236}">
                <a16:creationId xmlns:a16="http://schemas.microsoft.com/office/drawing/2014/main" xmlns="" id="{66F3554D-A35D-48D9-B511-4C668D4302BB}"/>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1976" r="1" b="11138"/>
          <a:stretch/>
        </p:blipFill>
        <p:spPr bwMode="auto">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9" name="AB89FB47-A233-4309-BF37-CC48010A6337">
            <a:extLst>
              <a:ext uri="{FF2B5EF4-FFF2-40B4-BE49-F238E27FC236}">
                <a16:creationId xmlns:a16="http://schemas.microsoft.com/office/drawing/2014/main" xmlns="" id="{2E7A344A-333E-435F-8344-751D4DC8D171}"/>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25451" r="-3" b="15401"/>
          <a:stretch/>
        </p:blipFill>
        <p:spPr bwMode="auto">
          <a:xfrm>
            <a:off x="20" y="4069976"/>
            <a:ext cx="3535311" cy="278802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8" name="3FC61495-C3C2-46DD-9F3D-B3DBDA66DF88">
            <a:extLst>
              <a:ext uri="{FF2B5EF4-FFF2-40B4-BE49-F238E27FC236}">
                <a16:creationId xmlns:a16="http://schemas.microsoft.com/office/drawing/2014/main" xmlns="" id="{BAFFA620-775F-411D-A690-0824A08B6689}"/>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50" r="2" b="2"/>
          <a:stretch/>
        </p:blipFill>
        <p:spPr bwMode="auto">
          <a:xfrm>
            <a:off x="3696199" y="3257176"/>
            <a:ext cx="4789093" cy="360082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7" name="C3B84417-5CB7-4BA1-897E-4BEB0E5D2517">
            <a:extLst>
              <a:ext uri="{FF2B5EF4-FFF2-40B4-BE49-F238E27FC236}">
                <a16:creationId xmlns:a16="http://schemas.microsoft.com/office/drawing/2014/main" xmlns="" id="{AC0CD39B-910C-4167-A5D6-FE4E07C3E627}"/>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r="1" b="13114"/>
          <a:stretch/>
        </p:blipFill>
        <p:spPr bwMode="auto">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4" name="2CEBC10D-7BFC-4618-BC9D-E13029BD8B29">
            <a:extLst>
              <a:ext uri="{FF2B5EF4-FFF2-40B4-BE49-F238E27FC236}">
                <a16:creationId xmlns:a16="http://schemas.microsoft.com/office/drawing/2014/main" xmlns="" id="{EECFBEC3-AD20-4C1A-9FFF-A32F4817E049}"/>
              </a:ext>
            </a:extLst>
          </p:cNvPr>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r="4610" b="-4"/>
          <a:stretch/>
        </p:blipFill>
        <p:spPr bwMode="auto">
          <a:xfrm>
            <a:off x="8646161" y="4069976"/>
            <a:ext cx="3545840" cy="278802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57267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238D08-9C93-4C0D-88F8-F6D0F995B0AA}"/>
              </a:ext>
            </a:extLst>
          </p:cNvPr>
          <p:cNvSpPr>
            <a:spLocks noGrp="1"/>
          </p:cNvSpPr>
          <p:nvPr>
            <p:ph type="title"/>
          </p:nvPr>
        </p:nvSpPr>
        <p:spPr/>
        <p:txBody>
          <a:bodyPr/>
          <a:lstStyle/>
          <a:p>
            <a:r>
              <a:rPr lang="en-GB" dirty="0"/>
              <a:t>Snr Youth Café </a:t>
            </a:r>
          </a:p>
        </p:txBody>
      </p:sp>
      <p:sp>
        <p:nvSpPr>
          <p:cNvPr id="3" name="Content Placeholder 2">
            <a:extLst>
              <a:ext uri="{FF2B5EF4-FFF2-40B4-BE49-F238E27FC236}">
                <a16:creationId xmlns:a16="http://schemas.microsoft.com/office/drawing/2014/main" xmlns="" id="{7664A3BF-B1EF-4B53-AC54-FA5761944E83}"/>
              </a:ext>
            </a:extLst>
          </p:cNvPr>
          <p:cNvSpPr>
            <a:spLocks noGrp="1"/>
          </p:cNvSpPr>
          <p:nvPr>
            <p:ph idx="1"/>
          </p:nvPr>
        </p:nvSpPr>
        <p:spPr/>
        <p:txBody>
          <a:bodyPr/>
          <a:lstStyle/>
          <a:p>
            <a:r>
              <a:rPr lang="en-GB" dirty="0"/>
              <a:t>At Snr Youth Café the young people asked if they could focus on their paperwork for leadership, saltire and different training courses after October when the weather turns.</a:t>
            </a:r>
          </a:p>
          <a:p>
            <a:r>
              <a:rPr lang="en-GB" dirty="0"/>
              <a:t>We have been playing games in the park along with doing Walk and talks, each week we are taking a different route around Cromarty,</a:t>
            </a:r>
          </a:p>
          <a:p>
            <a:r>
              <a:rPr lang="en-GB" dirty="0"/>
              <a:t> the first Walk and Talk was a loop of Cromarty, the young people told me they enjoyed the walk as it was good for their physical wellbeing </a:t>
            </a:r>
          </a:p>
          <a:p>
            <a:r>
              <a:rPr lang="en-GB" dirty="0"/>
              <a:t>Parents Comment:     </a:t>
            </a:r>
          </a:p>
        </p:txBody>
      </p:sp>
      <p:pic>
        <p:nvPicPr>
          <p:cNvPr id="1029" name="748607E6-9835-4219-A398-FEEAD9DB486B">
            <a:extLst>
              <a:ext uri="{FF2B5EF4-FFF2-40B4-BE49-F238E27FC236}">
                <a16:creationId xmlns:a16="http://schemas.microsoft.com/office/drawing/2014/main" xmlns="" id="{98866B8E-1C21-4895-8BE2-BF357ACF2352}"/>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0" y="4982951"/>
            <a:ext cx="3706178" cy="15099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43344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xmlns="" id="{9A72E43A-2FC3-43A9-8E8E-0BF749E66E4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2BD3B72D-7BB7-4D8B-B654-679638F5F3B4">
            <a:extLst>
              <a:ext uri="{FF2B5EF4-FFF2-40B4-BE49-F238E27FC236}">
                <a16:creationId xmlns:a16="http://schemas.microsoft.com/office/drawing/2014/main" xmlns="" id="{7B350BC2-F168-4D21-B941-5C5DE11368CA}"/>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14505" r="-3" b="22000"/>
          <a:stretch/>
        </p:blipFill>
        <p:spPr bwMode="auto">
          <a:xfrm>
            <a:off x="20" y="10"/>
            <a:ext cx="4003019" cy="338888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4" name="D094388F-A680-4072-BCD7-879BF84C916C">
            <a:extLst>
              <a:ext uri="{FF2B5EF4-FFF2-40B4-BE49-F238E27FC236}">
                <a16:creationId xmlns:a16="http://schemas.microsoft.com/office/drawing/2014/main" xmlns="" id="{F7ABDBD3-3F5C-46ED-AC6A-8445C898867E}"/>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6633" r="-3" b="19871"/>
          <a:stretch/>
        </p:blipFill>
        <p:spPr bwMode="auto">
          <a:xfrm>
            <a:off x="20" y="3469102"/>
            <a:ext cx="4003019" cy="338889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5" name="0D099D93-2846-4DB8-A8C3-FD2C8801D8C3">
            <a:extLst>
              <a:ext uri="{FF2B5EF4-FFF2-40B4-BE49-F238E27FC236}">
                <a16:creationId xmlns:a16="http://schemas.microsoft.com/office/drawing/2014/main" xmlns="" id="{83945C0B-016F-474F-8A93-637A1F83A223}"/>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1959"/>
          <a:stretch/>
        </p:blipFill>
        <p:spPr bwMode="auto">
          <a:xfrm>
            <a:off x="4094479" y="10"/>
            <a:ext cx="4014047" cy="685799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7" name="05BFFA75-374A-4CC6-8ABC-78B4CBAFEF3C">
            <a:extLst>
              <a:ext uri="{FF2B5EF4-FFF2-40B4-BE49-F238E27FC236}">
                <a16:creationId xmlns:a16="http://schemas.microsoft.com/office/drawing/2014/main" xmlns="" id="{A7A5CC2B-A0AA-43DA-9DBC-5507BDEAB874}"/>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22792" r="-3" b="13818"/>
          <a:stretch/>
        </p:blipFill>
        <p:spPr bwMode="auto">
          <a:xfrm>
            <a:off x="8188960" y="10"/>
            <a:ext cx="4003039" cy="338327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6" name="8E7DB7A3-3313-4F68-8C8A-36F40742B754">
            <a:extLst>
              <a:ext uri="{FF2B5EF4-FFF2-40B4-BE49-F238E27FC236}">
                <a16:creationId xmlns:a16="http://schemas.microsoft.com/office/drawing/2014/main" xmlns="" id="{CD19886E-6C32-407A-AC5E-B52BF8C4965C}"/>
              </a:ext>
            </a:extLst>
          </p:cNvPr>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1641" r="10008" b="-3"/>
          <a:stretch/>
        </p:blipFill>
        <p:spPr bwMode="auto">
          <a:xfrm>
            <a:off x="8199966" y="3469102"/>
            <a:ext cx="3992034" cy="338889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462400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777A147A-9ED8-46B4-8660-1B3C2AA880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CF96702-2CC7-410E-B980-F8B557AEEE96}"/>
              </a:ext>
            </a:extLst>
          </p:cNvPr>
          <p:cNvSpPr>
            <a:spLocks noGrp="1"/>
          </p:cNvSpPr>
          <p:nvPr>
            <p:ph type="title"/>
          </p:nvPr>
        </p:nvSpPr>
        <p:spPr>
          <a:xfrm>
            <a:off x="841248" y="548640"/>
            <a:ext cx="3600860" cy="5431536"/>
          </a:xfrm>
        </p:spPr>
        <p:txBody>
          <a:bodyPr>
            <a:normAutofit/>
          </a:bodyPr>
          <a:lstStyle/>
          <a:p>
            <a:r>
              <a:rPr lang="en-GB" sz="5400" dirty="0"/>
              <a:t>Football Coaching </a:t>
            </a:r>
          </a:p>
        </p:txBody>
      </p:sp>
      <p:sp>
        <p:nvSpPr>
          <p:cNvPr id="10" name="sketch line">
            <a:extLst>
              <a:ext uri="{FF2B5EF4-FFF2-40B4-BE49-F238E27FC236}">
                <a16:creationId xmlns:a16="http://schemas.microsoft.com/office/drawing/2014/main" xmlns="" id="{5D6C15A0-C087-4593-8414-2B4EC1CDC3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9C96FB74-FCD4-4301-8A40-A30C040400E6}"/>
              </a:ext>
            </a:extLst>
          </p:cNvPr>
          <p:cNvSpPr>
            <a:spLocks noGrp="1"/>
          </p:cNvSpPr>
          <p:nvPr>
            <p:ph idx="1"/>
          </p:nvPr>
        </p:nvSpPr>
        <p:spPr>
          <a:xfrm>
            <a:off x="5126418" y="552091"/>
            <a:ext cx="6224335" cy="5431536"/>
          </a:xfrm>
        </p:spPr>
        <p:txBody>
          <a:bodyPr anchor="ctr">
            <a:normAutofit/>
          </a:bodyPr>
          <a:lstStyle/>
          <a:p>
            <a:r>
              <a:rPr lang="en-GB" sz="2200" dirty="0"/>
              <a:t>Football coaching with Inverness Caley Thistle Youth Development Team is a huge success with around 30 young people turning up each week,</a:t>
            </a:r>
          </a:p>
          <a:p>
            <a:r>
              <a:rPr lang="en-GB" sz="2200" dirty="0"/>
              <a:t>The young people are learning skills, drills, passing, scoring, teams skills, communication problem solving new rules and listening.</a:t>
            </a:r>
          </a:p>
          <a:p>
            <a:r>
              <a:rPr lang="en-GB" sz="2200" dirty="0"/>
              <a:t>The young people engage really well with the coaches </a:t>
            </a:r>
          </a:p>
        </p:txBody>
      </p:sp>
    </p:spTree>
    <p:extLst>
      <p:ext uri="{BB962C8B-B14F-4D97-AF65-F5344CB8AC3E}">
        <p14:creationId xmlns:p14="http://schemas.microsoft.com/office/powerpoint/2010/main" xmlns="" val="2636116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xmlns="" id="{E1A92768-C90D-4200-8975-84CC4D4BC9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9B514180-44D5-4665-A268-CA6A278134D0">
            <a:extLst>
              <a:ext uri="{FF2B5EF4-FFF2-40B4-BE49-F238E27FC236}">
                <a16:creationId xmlns:a16="http://schemas.microsoft.com/office/drawing/2014/main" xmlns="" id="{56C52DAA-8928-4841-9054-CD7FB942A838}"/>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580" r="7827" b="-2"/>
          <a:stretch/>
        </p:blipFill>
        <p:spPr bwMode="auto">
          <a:xfrm>
            <a:off x="20" y="10"/>
            <a:ext cx="4003019" cy="338888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2" name="E8311671-9A78-4728-B505-68C847D315C7">
            <a:extLst>
              <a:ext uri="{FF2B5EF4-FFF2-40B4-BE49-F238E27FC236}">
                <a16:creationId xmlns:a16="http://schemas.microsoft.com/office/drawing/2014/main" xmlns="" id="{F64A7CF4-8EE1-4CC8-A11E-D7E740FC6651}"/>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11020" b="4"/>
          <a:stretch/>
        </p:blipFill>
        <p:spPr bwMode="auto">
          <a:xfrm>
            <a:off x="4094479" y="10"/>
            <a:ext cx="4014047" cy="338327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1" name="7B2C1178-5FB7-4009-9F4A-10ED3A577B29">
            <a:extLst>
              <a:ext uri="{FF2B5EF4-FFF2-40B4-BE49-F238E27FC236}">
                <a16:creationId xmlns:a16="http://schemas.microsoft.com/office/drawing/2014/main" xmlns="" id="{964AF5B0-EA0F-4B4B-A802-2A26DFDE8331}"/>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759" r="9505" b="4"/>
          <a:stretch/>
        </p:blipFill>
        <p:spPr bwMode="auto">
          <a:xfrm>
            <a:off x="8188960" y="10"/>
            <a:ext cx="4003039" cy="338327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3" name="C2E898FC-2A7B-44E1-82AB-1D5320931F42">
            <a:extLst>
              <a:ext uri="{FF2B5EF4-FFF2-40B4-BE49-F238E27FC236}">
                <a16:creationId xmlns:a16="http://schemas.microsoft.com/office/drawing/2014/main" xmlns="" id="{FF999176-6494-416B-B5B3-57E84697534A}"/>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11719" r="-3" b="24786"/>
          <a:stretch/>
        </p:blipFill>
        <p:spPr bwMode="auto">
          <a:xfrm>
            <a:off x="20" y="3469102"/>
            <a:ext cx="4003019" cy="338889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4" name="FCFDA429-FD5E-462C-9B0B-45650BDAFDC4">
            <a:extLst>
              <a:ext uri="{FF2B5EF4-FFF2-40B4-BE49-F238E27FC236}">
                <a16:creationId xmlns:a16="http://schemas.microsoft.com/office/drawing/2014/main" xmlns="" id="{7009C3DB-546E-4562-AC8C-6D057CAE93D6}"/>
              </a:ext>
            </a:extLst>
          </p:cNvPr>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1092" r="9929" b="4"/>
          <a:stretch/>
        </p:blipFill>
        <p:spPr bwMode="auto">
          <a:xfrm>
            <a:off x="4094479" y="3469102"/>
            <a:ext cx="4014047" cy="338328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5" name="EF054A9E-46C5-459A-A24B-EEF904F29217">
            <a:extLst>
              <a:ext uri="{FF2B5EF4-FFF2-40B4-BE49-F238E27FC236}">
                <a16:creationId xmlns:a16="http://schemas.microsoft.com/office/drawing/2014/main" xmlns="" id="{82F4E393-D308-4B45-BEA8-ED97DF051640}"/>
              </a:ext>
            </a:extLst>
          </p:cNvPr>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t="26133" r="2" b="10199"/>
          <a:stretch/>
        </p:blipFill>
        <p:spPr bwMode="auto">
          <a:xfrm>
            <a:off x="8199966" y="3469102"/>
            <a:ext cx="3992034" cy="338889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70988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4" name="Rectangle 70">
            <a:extLst>
              <a:ext uri="{FF2B5EF4-FFF2-40B4-BE49-F238E27FC236}">
                <a16:creationId xmlns:a16="http://schemas.microsoft.com/office/drawing/2014/main" xmlns="" id="{DC6BEC6B-5C77-412D-B45A-5B0F46FEDA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3227F07-A5B4-4E71-B9DD-0B929C9AC5C4}"/>
              </a:ext>
            </a:extLst>
          </p:cNvPr>
          <p:cNvSpPr>
            <a:spLocks noGrp="1"/>
          </p:cNvSpPr>
          <p:nvPr>
            <p:ph type="title"/>
          </p:nvPr>
        </p:nvSpPr>
        <p:spPr>
          <a:xfrm>
            <a:off x="838200" y="176214"/>
            <a:ext cx="10515600" cy="1481188"/>
          </a:xfrm>
        </p:spPr>
        <p:txBody>
          <a:bodyPr>
            <a:normAutofit/>
          </a:bodyPr>
          <a:lstStyle/>
          <a:p>
            <a:pPr algn="ctr"/>
            <a:r>
              <a:rPr lang="en-GB" sz="4000"/>
              <a:t>Highland Youth Parliament  </a:t>
            </a:r>
          </a:p>
        </p:txBody>
      </p:sp>
      <p:sp>
        <p:nvSpPr>
          <p:cNvPr id="3" name="Content Placeholder 2">
            <a:extLst>
              <a:ext uri="{FF2B5EF4-FFF2-40B4-BE49-F238E27FC236}">
                <a16:creationId xmlns:a16="http://schemas.microsoft.com/office/drawing/2014/main" xmlns="" id="{FBC59391-B1F5-4DE2-99A1-5CB7EDC97ED1}"/>
              </a:ext>
            </a:extLst>
          </p:cNvPr>
          <p:cNvSpPr>
            <a:spLocks noGrp="1"/>
          </p:cNvSpPr>
          <p:nvPr>
            <p:ph idx="1"/>
          </p:nvPr>
        </p:nvSpPr>
        <p:spPr>
          <a:xfrm>
            <a:off x="838200" y="1847128"/>
            <a:ext cx="3990968" cy="4272681"/>
          </a:xfrm>
        </p:spPr>
        <p:txBody>
          <a:bodyPr>
            <a:normAutofit lnSpcReduction="10000"/>
          </a:bodyPr>
          <a:lstStyle/>
          <a:p>
            <a:r>
              <a:rPr lang="en-GB" sz="1100" dirty="0"/>
              <a:t>On 16th / 17</a:t>
            </a:r>
            <a:r>
              <a:rPr lang="en-GB" sz="1100" baseline="30000" dirty="0"/>
              <a:t>th</a:t>
            </a:r>
            <a:r>
              <a:rPr lang="en-GB" sz="1100" dirty="0"/>
              <a:t> September there was a 2-day virtual HYP “Mind Us” conference, focusing on mental health </a:t>
            </a:r>
          </a:p>
          <a:p>
            <a:r>
              <a:rPr lang="en-GB" sz="1100" dirty="0"/>
              <a:t>Our Youth Reps have been consulting with young people about the issues or good news in out community to be fed in,</a:t>
            </a:r>
            <a:endParaRPr lang="en-US" sz="1100" dirty="0"/>
          </a:p>
          <a:p>
            <a:r>
              <a:rPr lang="en-US" sz="1100" dirty="0"/>
              <a:t>Review of life Skills &amp; PSE., Looking at Exam Pressures, YDO and Equalities group taking part in the whole school survey , #helloyellowday,  Loveleigh Project with YDO and  Wellbeing on the Black Isle focus group, All YP understand </a:t>
            </a:r>
            <a:r>
              <a:rPr lang="en-US" sz="1100" dirty="0" err="1"/>
              <a:t>Shanarri</a:t>
            </a:r>
            <a:r>
              <a:rPr lang="en-US" sz="1100" dirty="0"/>
              <a:t>, Tilly’s poster for ITs ok to Say You're Not Ok! ,</a:t>
            </a:r>
          </a:p>
          <a:p>
            <a:r>
              <a:rPr lang="en-US" sz="1100" dirty="0"/>
              <a:t>Bloom Mental Health Project , S6 Mental Health Awareness , All Staff taken part in mental Health Training with PMHW</a:t>
            </a:r>
          </a:p>
          <a:p>
            <a:r>
              <a:rPr lang="en-US" sz="1100" dirty="0"/>
              <a:t>Google Classroom - was really good during lockdown being able to access YDO </a:t>
            </a:r>
          </a:p>
          <a:p>
            <a:r>
              <a:rPr lang="en-US" sz="1100" dirty="0"/>
              <a:t>Lots of Intergenerational work took place during Lockdown</a:t>
            </a:r>
          </a:p>
          <a:p>
            <a:r>
              <a:rPr lang="en-US" sz="1100" dirty="0"/>
              <a:t>Rowing in Cromarty </a:t>
            </a:r>
          </a:p>
          <a:p>
            <a:r>
              <a:rPr lang="en-US" sz="1100" dirty="0"/>
              <a:t>Lots of wider Achievement taken place </a:t>
            </a:r>
          </a:p>
          <a:p>
            <a:r>
              <a:rPr lang="en-GB" sz="1100" dirty="0"/>
              <a:t>Another of the workshops was about App support, looking at which apps are good for mental health and some that are not good for mental health.</a:t>
            </a:r>
          </a:p>
          <a:p>
            <a:r>
              <a:rPr lang="en-GB" sz="1100" dirty="0"/>
              <a:t>The girls focused well and spent a number of hours preparing for the conference </a:t>
            </a:r>
          </a:p>
        </p:txBody>
      </p:sp>
      <p:pic>
        <p:nvPicPr>
          <p:cNvPr id="10242" name="AF7A53BC-291C-4080-BF0F-FE4CB987737C">
            <a:extLst>
              <a:ext uri="{FF2B5EF4-FFF2-40B4-BE49-F238E27FC236}">
                <a16:creationId xmlns:a16="http://schemas.microsoft.com/office/drawing/2014/main" xmlns="" id="{A3395596-8A96-4807-A878-314BCC0B8C5E}"/>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2" b="7560"/>
          <a:stretch/>
        </p:blipFill>
        <p:spPr bwMode="auto">
          <a:xfrm>
            <a:off x="5191128" y="1847129"/>
            <a:ext cx="6162670" cy="427267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885198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777A147A-9ED8-46B4-8660-1B3C2AA880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1A77AC9-6F8E-42AD-BF8E-06C0FB470648}"/>
              </a:ext>
            </a:extLst>
          </p:cNvPr>
          <p:cNvSpPr>
            <a:spLocks noGrp="1"/>
          </p:cNvSpPr>
          <p:nvPr>
            <p:ph type="title"/>
          </p:nvPr>
        </p:nvSpPr>
        <p:spPr>
          <a:xfrm>
            <a:off x="841248" y="548640"/>
            <a:ext cx="3600860" cy="5431536"/>
          </a:xfrm>
        </p:spPr>
        <p:txBody>
          <a:bodyPr>
            <a:normAutofit/>
          </a:bodyPr>
          <a:lstStyle/>
          <a:p>
            <a:r>
              <a:rPr lang="en-GB" sz="3800"/>
              <a:t>Intergenerational Work </a:t>
            </a:r>
          </a:p>
        </p:txBody>
      </p:sp>
      <p:sp>
        <p:nvSpPr>
          <p:cNvPr id="10" name="sketch line">
            <a:extLst>
              <a:ext uri="{FF2B5EF4-FFF2-40B4-BE49-F238E27FC236}">
                <a16:creationId xmlns:a16="http://schemas.microsoft.com/office/drawing/2014/main" xmlns="" id="{5D6C15A0-C087-4593-8414-2B4EC1CDC3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E6254826-B18D-47BD-999B-0D2777D56F56}"/>
              </a:ext>
            </a:extLst>
          </p:cNvPr>
          <p:cNvSpPr>
            <a:spLocks noGrp="1"/>
          </p:cNvSpPr>
          <p:nvPr>
            <p:ph idx="1"/>
          </p:nvPr>
        </p:nvSpPr>
        <p:spPr>
          <a:xfrm>
            <a:off x="5126418" y="552091"/>
            <a:ext cx="6224335" cy="5431536"/>
          </a:xfrm>
        </p:spPr>
        <p:txBody>
          <a:bodyPr anchor="ctr">
            <a:normAutofit/>
          </a:bodyPr>
          <a:lstStyle/>
          <a:p>
            <a:r>
              <a:rPr lang="en-GB" sz="2200" dirty="0"/>
              <a:t>In September Wanda was asked to present about the Intergenerational Work done on the Black Isle at the Scottish Learning Festival.</a:t>
            </a:r>
          </a:p>
          <a:p>
            <a:r>
              <a:rPr lang="en-GB" sz="2200" dirty="0"/>
              <a:t>Below are a  few short video links of what younger people and older people get out of intergenerational work:</a:t>
            </a:r>
          </a:p>
          <a:p>
            <a:r>
              <a:rPr lang="en-GB" sz="2200" u="sng" dirty="0">
                <a:effectLst/>
                <a:latin typeface="Calibri" panose="020F0502020204030204" pitchFamily="34" charset="0"/>
                <a:ea typeface="Calibri" panose="020F0502020204030204" pitchFamily="34" charset="0"/>
                <a:hlinkClick r:id="rId2"/>
              </a:rPr>
              <a:t>Tilly Video - YouTube</a:t>
            </a:r>
            <a:endParaRPr lang="en-GB" sz="2200" dirty="0">
              <a:effectLst/>
              <a:latin typeface="Calibri" panose="020F0502020204030204" pitchFamily="34" charset="0"/>
              <a:ea typeface="Calibri" panose="020F0502020204030204" pitchFamily="34" charset="0"/>
            </a:endParaRPr>
          </a:p>
          <a:p>
            <a:r>
              <a:rPr lang="en-GB" sz="2200" u="sng" dirty="0">
                <a:effectLst/>
                <a:latin typeface="Calibri" panose="020F0502020204030204" pitchFamily="34" charset="0"/>
                <a:ea typeface="Calibri" panose="020F0502020204030204" pitchFamily="34" charset="0"/>
                <a:hlinkClick r:id="rId3"/>
              </a:rPr>
              <a:t>Nancy Video - YouTube</a:t>
            </a:r>
            <a:endParaRPr lang="en-GB" sz="2200" dirty="0">
              <a:effectLst/>
              <a:latin typeface="Calibri" panose="020F0502020204030204" pitchFamily="34" charset="0"/>
              <a:ea typeface="Calibri" panose="020F0502020204030204" pitchFamily="34" charset="0"/>
            </a:endParaRPr>
          </a:p>
          <a:p>
            <a:r>
              <a:rPr lang="en-GB" sz="2200" u="sng" dirty="0">
                <a:effectLst/>
                <a:latin typeface="Calibri" panose="020F0502020204030204" pitchFamily="34" charset="0"/>
                <a:ea typeface="Calibri" panose="020F0502020204030204" pitchFamily="34" charset="0"/>
                <a:hlinkClick r:id="rId4"/>
              </a:rPr>
              <a:t>John Munro - YouTube</a:t>
            </a:r>
            <a:endParaRPr lang="en-GB" sz="2200" dirty="0">
              <a:effectLst/>
              <a:latin typeface="Calibri" panose="020F0502020204030204" pitchFamily="34" charset="0"/>
              <a:ea typeface="Calibri" panose="020F0502020204030204" pitchFamily="34" charset="0"/>
            </a:endParaRPr>
          </a:p>
          <a:p>
            <a:r>
              <a:rPr lang="en-GB" sz="2200" u="sng" dirty="0">
                <a:effectLst/>
                <a:latin typeface="Calibri" panose="020F0502020204030204" pitchFamily="34" charset="0"/>
                <a:ea typeface="Calibri" panose="020F0502020204030204" pitchFamily="34" charset="0"/>
                <a:hlinkClick r:id="rId5"/>
              </a:rPr>
              <a:t>Erin Lambert - YouTube</a:t>
            </a:r>
            <a:endParaRPr lang="en-GB" sz="2200" dirty="0">
              <a:effectLst/>
              <a:latin typeface="Calibri" panose="020F0502020204030204" pitchFamily="34" charset="0"/>
              <a:ea typeface="Calibri" panose="020F0502020204030204" pitchFamily="34" charset="0"/>
            </a:endParaRPr>
          </a:p>
          <a:p>
            <a:endParaRPr lang="en-GB" sz="2200" dirty="0"/>
          </a:p>
        </p:txBody>
      </p:sp>
    </p:spTree>
    <p:extLst>
      <p:ext uri="{BB962C8B-B14F-4D97-AF65-F5344CB8AC3E}">
        <p14:creationId xmlns:p14="http://schemas.microsoft.com/office/powerpoint/2010/main" xmlns="" val="20320171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777A147A-9ED8-46B4-8660-1B3C2AA880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C5B5FAFB-FD24-4D0C-A6F4-E2A85BD8EB41}"/>
              </a:ext>
            </a:extLst>
          </p:cNvPr>
          <p:cNvSpPr>
            <a:spLocks noGrp="1"/>
          </p:cNvSpPr>
          <p:nvPr>
            <p:ph type="title"/>
          </p:nvPr>
        </p:nvSpPr>
        <p:spPr>
          <a:xfrm>
            <a:off x="841248" y="548640"/>
            <a:ext cx="3600860" cy="5431536"/>
          </a:xfrm>
        </p:spPr>
        <p:txBody>
          <a:bodyPr>
            <a:normAutofit/>
          </a:bodyPr>
          <a:lstStyle/>
          <a:p>
            <a:r>
              <a:rPr lang="en-GB" sz="5400"/>
              <a:t>Rowing &amp; Regatta </a:t>
            </a:r>
          </a:p>
        </p:txBody>
      </p:sp>
      <p:sp>
        <p:nvSpPr>
          <p:cNvPr id="10" name="sketch line">
            <a:extLst>
              <a:ext uri="{FF2B5EF4-FFF2-40B4-BE49-F238E27FC236}">
                <a16:creationId xmlns:a16="http://schemas.microsoft.com/office/drawing/2014/main" xmlns="" id="{5D6C15A0-C087-4593-8414-2B4EC1CDC3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322FD1D9-FF9F-4160-B159-8D3075B7E54D}"/>
              </a:ext>
            </a:extLst>
          </p:cNvPr>
          <p:cNvSpPr>
            <a:spLocks noGrp="1"/>
          </p:cNvSpPr>
          <p:nvPr>
            <p:ph idx="1"/>
          </p:nvPr>
        </p:nvSpPr>
        <p:spPr>
          <a:xfrm>
            <a:off x="5126418" y="552091"/>
            <a:ext cx="6224335" cy="5431536"/>
          </a:xfrm>
        </p:spPr>
        <p:txBody>
          <a:bodyPr anchor="ctr">
            <a:normAutofit/>
          </a:bodyPr>
          <a:lstStyle/>
          <a:p>
            <a:r>
              <a:rPr lang="en-GB" sz="2200" dirty="0"/>
              <a:t>Over 20 youth rowers taking part in weekly rows.</a:t>
            </a:r>
          </a:p>
          <a:p>
            <a:r>
              <a:rPr lang="en-GB" sz="2200" dirty="0"/>
              <a:t>Young people have been training to take part in the regatta on 25</a:t>
            </a:r>
            <a:r>
              <a:rPr lang="en-GB" sz="2200" baseline="30000" dirty="0"/>
              <a:t>th</a:t>
            </a:r>
            <a:r>
              <a:rPr lang="en-GB" sz="2200" dirty="0"/>
              <a:t> September </a:t>
            </a:r>
          </a:p>
          <a:p>
            <a:r>
              <a:rPr lang="en-GB" sz="2200" dirty="0"/>
              <a:t>Teagan &amp; Tilly are the youth reps for rowing they have had the task of working on the rowing timetable and team selection for young people </a:t>
            </a:r>
          </a:p>
          <a:p>
            <a:r>
              <a:rPr lang="en-GB" sz="2200" dirty="0"/>
              <a:t>In the regatta there is two categories for the young people:</a:t>
            </a:r>
          </a:p>
          <a:p>
            <a:pPr lvl="1"/>
            <a:r>
              <a:rPr lang="en-GB" sz="2200" dirty="0"/>
              <a:t>Under 15 we have 3 boats competing in this category, Ingrid Rochford who owns Juniper has kindly lent us the use of the boat so that all young people will be able to race </a:t>
            </a:r>
          </a:p>
          <a:p>
            <a:pPr lvl="1"/>
            <a:r>
              <a:rPr lang="en-GB" sz="2200" dirty="0"/>
              <a:t>Under 19 we have two boats competing in this category </a:t>
            </a:r>
          </a:p>
        </p:txBody>
      </p:sp>
    </p:spTree>
    <p:extLst>
      <p:ext uri="{BB962C8B-B14F-4D97-AF65-F5344CB8AC3E}">
        <p14:creationId xmlns:p14="http://schemas.microsoft.com/office/powerpoint/2010/main" xmlns="" val="1013380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xmlns="" id="{9A72E43A-2FC3-43A9-8E8E-0BF749E66E4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102" name="E2B889A6-FBFC-4805-A920-BC8906B662DB">
            <a:extLst>
              <a:ext uri="{FF2B5EF4-FFF2-40B4-BE49-F238E27FC236}">
                <a16:creationId xmlns:a16="http://schemas.microsoft.com/office/drawing/2014/main" xmlns="" id="{9D35B253-F79D-4DB7-9A47-0826A57FA839}"/>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11406" b="-2"/>
          <a:stretch/>
        </p:blipFill>
        <p:spPr bwMode="auto">
          <a:xfrm>
            <a:off x="20" y="10"/>
            <a:ext cx="4003019" cy="338888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1" name="90D54E49-8458-4ED9-9141-406D3B91F189">
            <a:extLst>
              <a:ext uri="{FF2B5EF4-FFF2-40B4-BE49-F238E27FC236}">
                <a16:creationId xmlns:a16="http://schemas.microsoft.com/office/drawing/2014/main" xmlns="" id="{4FF79DB1-209D-4838-A627-94CADDEF8ACD}"/>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8221" r="3185" b="-3"/>
          <a:stretch/>
        </p:blipFill>
        <p:spPr bwMode="auto">
          <a:xfrm>
            <a:off x="20" y="3469102"/>
            <a:ext cx="4003019" cy="338889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8" name="AFDA13F2-4E61-4898-9FFE-19AA60E3B4FC">
            <a:extLst>
              <a:ext uri="{FF2B5EF4-FFF2-40B4-BE49-F238E27FC236}">
                <a16:creationId xmlns:a16="http://schemas.microsoft.com/office/drawing/2014/main" xmlns="" id="{21834A6F-168E-4A0F-BD1C-DAA9FC29AEAB}"/>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281" r="20678"/>
          <a:stretch/>
        </p:blipFill>
        <p:spPr bwMode="auto">
          <a:xfrm>
            <a:off x="4094479" y="10"/>
            <a:ext cx="4014047" cy="685799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0" name="AEADBCD4-6AA5-46B9-9A3A-C8E58EDEA09F">
            <a:extLst>
              <a:ext uri="{FF2B5EF4-FFF2-40B4-BE49-F238E27FC236}">
                <a16:creationId xmlns:a16="http://schemas.microsoft.com/office/drawing/2014/main" xmlns="" id="{1342001C-FAA3-4A9B-BFB0-3C299FE2FB39}"/>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1261" r="4" b="4"/>
          <a:stretch/>
        </p:blipFill>
        <p:spPr bwMode="auto">
          <a:xfrm>
            <a:off x="8188960" y="10"/>
            <a:ext cx="4003039" cy="338327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9" name="08149B78-61F2-4D4D-BFC5-8E8B90AF6EC5">
            <a:extLst>
              <a:ext uri="{FF2B5EF4-FFF2-40B4-BE49-F238E27FC236}">
                <a16:creationId xmlns:a16="http://schemas.microsoft.com/office/drawing/2014/main" xmlns="" id="{2742A87D-79DB-43E3-9741-4C1D619EA23D}"/>
              </a:ext>
            </a:extLst>
          </p:cNvPr>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t="12658" r="2" b="23674"/>
          <a:stretch/>
        </p:blipFill>
        <p:spPr bwMode="auto">
          <a:xfrm>
            <a:off x="8199966" y="3469102"/>
            <a:ext cx="3992034" cy="338889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363908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A5B4632-C963-4296-86F0-79AA9EA5AE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7518345" y="303591"/>
            <a:ext cx="433532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E9ABA00-FE80-458A-9480-B978C901A3DE}"/>
              </a:ext>
            </a:extLst>
          </p:cNvPr>
          <p:cNvSpPr>
            <a:spLocks noGrp="1"/>
          </p:cNvSpPr>
          <p:nvPr>
            <p:ph type="title"/>
          </p:nvPr>
        </p:nvSpPr>
        <p:spPr>
          <a:xfrm>
            <a:off x="7774377" y="637125"/>
            <a:ext cx="3802276" cy="5256371"/>
          </a:xfrm>
        </p:spPr>
        <p:txBody>
          <a:bodyPr>
            <a:normAutofit/>
          </a:bodyPr>
          <a:lstStyle/>
          <a:p>
            <a:r>
              <a:rPr lang="en-GB" sz="4800"/>
              <a:t>Cookwell / Bakewell </a:t>
            </a:r>
          </a:p>
        </p:txBody>
      </p:sp>
      <p:graphicFrame>
        <p:nvGraphicFramePr>
          <p:cNvPr id="5" name="Content Placeholder 2">
            <a:extLst>
              <a:ext uri="{FF2B5EF4-FFF2-40B4-BE49-F238E27FC236}">
                <a16:creationId xmlns:a16="http://schemas.microsoft.com/office/drawing/2014/main" xmlns="" id="{D860835A-4D72-43E9-A952-271C8582B7AA}"/>
              </a:ext>
            </a:extLst>
          </p:cNvPr>
          <p:cNvGraphicFramePr>
            <a:graphicFrameLocks noGrp="1"/>
          </p:cNvGraphicFramePr>
          <p:nvPr>
            <p:ph idx="1"/>
            <p:extLst>
              <p:ext uri="{D42A27DB-BD31-4B8C-83A1-F6EECF244321}">
                <p14:modId xmlns:p14="http://schemas.microsoft.com/office/powerpoint/2010/main" xmlns="" val="939214157"/>
              </p:ext>
            </p:extLst>
          </p:nvPr>
        </p:nvGraphicFramePr>
        <p:xfrm>
          <a:off x="438912" y="303591"/>
          <a:ext cx="6588691" cy="58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766890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777A147A-9ED8-46B4-8660-1B3C2AA880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887BDC46-7003-45AA-B4A6-64940C75F9C0}"/>
              </a:ext>
            </a:extLst>
          </p:cNvPr>
          <p:cNvSpPr>
            <a:spLocks noGrp="1"/>
          </p:cNvSpPr>
          <p:nvPr>
            <p:ph type="title"/>
          </p:nvPr>
        </p:nvSpPr>
        <p:spPr>
          <a:xfrm>
            <a:off x="841248" y="548640"/>
            <a:ext cx="3600860" cy="5431536"/>
          </a:xfrm>
        </p:spPr>
        <p:txBody>
          <a:bodyPr>
            <a:normAutofit/>
          </a:bodyPr>
          <a:lstStyle/>
          <a:p>
            <a:r>
              <a:rPr lang="en-GB" sz="5400"/>
              <a:t>Numbers:</a:t>
            </a:r>
          </a:p>
        </p:txBody>
      </p:sp>
      <p:sp>
        <p:nvSpPr>
          <p:cNvPr id="10" name="sketch line">
            <a:extLst>
              <a:ext uri="{FF2B5EF4-FFF2-40B4-BE49-F238E27FC236}">
                <a16:creationId xmlns:a16="http://schemas.microsoft.com/office/drawing/2014/main" xmlns="" id="{5D6C15A0-C087-4593-8414-2B4EC1CDC3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318EC71E-A45C-4E20-9777-519182736255}"/>
              </a:ext>
            </a:extLst>
          </p:cNvPr>
          <p:cNvSpPr>
            <a:spLocks noGrp="1"/>
          </p:cNvSpPr>
          <p:nvPr>
            <p:ph idx="1"/>
          </p:nvPr>
        </p:nvSpPr>
        <p:spPr>
          <a:xfrm>
            <a:off x="5126418" y="552091"/>
            <a:ext cx="6224335" cy="5431536"/>
          </a:xfrm>
        </p:spPr>
        <p:txBody>
          <a:bodyPr anchor="ctr">
            <a:normAutofit/>
          </a:bodyPr>
          <a:lstStyle/>
          <a:p>
            <a:r>
              <a:rPr lang="en-GB" sz="2200" dirty="0"/>
              <a:t>Number of sessions delivered 35 </a:t>
            </a:r>
          </a:p>
          <a:p>
            <a:r>
              <a:rPr lang="en-GB" sz="2200" dirty="0"/>
              <a:t>Number of Participants 241</a:t>
            </a:r>
          </a:p>
          <a:p>
            <a:r>
              <a:rPr lang="en-GB" sz="2200" dirty="0"/>
              <a:t>Number of Contact hours 323</a:t>
            </a:r>
          </a:p>
        </p:txBody>
      </p:sp>
    </p:spTree>
    <p:extLst>
      <p:ext uri="{BB962C8B-B14F-4D97-AF65-F5344CB8AC3E}">
        <p14:creationId xmlns:p14="http://schemas.microsoft.com/office/powerpoint/2010/main" xmlns="" val="1689374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 name="Rectangle 142">
            <a:extLst>
              <a:ext uri="{FF2B5EF4-FFF2-40B4-BE49-F238E27FC236}">
                <a16:creationId xmlns:a16="http://schemas.microsoft.com/office/drawing/2014/main" xmlns="" id="{2D2B266D-3625-4584-A5C3-7D3F672CFF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Freeform: Shape 144">
            <a:extLst>
              <a:ext uri="{FF2B5EF4-FFF2-40B4-BE49-F238E27FC236}">
                <a16:creationId xmlns:a16="http://schemas.microsoft.com/office/drawing/2014/main" xmlns="" id="{A5D2A5D1-BA0D-47D3-B051-DA7743C46E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151" name="C3E9CF42-230F-4B9F-BC6F-B1A1BFA7D9E9">
            <a:extLst>
              <a:ext uri="{FF2B5EF4-FFF2-40B4-BE49-F238E27FC236}">
                <a16:creationId xmlns:a16="http://schemas.microsoft.com/office/drawing/2014/main" xmlns="" id="{E13237B5-0042-46E0-B82E-DD70201E5EF6}"/>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 y="889000"/>
            <a:ext cx="2536825" cy="1870075"/>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8" name="70BF5D3C-7C06-484A-BE1B-67BCC3E98BCB">
            <a:extLst>
              <a:ext uri="{FF2B5EF4-FFF2-40B4-BE49-F238E27FC236}">
                <a16:creationId xmlns:a16="http://schemas.microsoft.com/office/drawing/2014/main" xmlns="" id="{D8BA08B9-5681-4B1B-8830-A8394ED07D2B}"/>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2838450"/>
            <a:ext cx="1227138" cy="168275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52" name="5F660BD5-76C0-4420-A4FC-80F80CBCCD97">
            <a:extLst>
              <a:ext uri="{FF2B5EF4-FFF2-40B4-BE49-F238E27FC236}">
                <a16:creationId xmlns:a16="http://schemas.microsoft.com/office/drawing/2014/main" xmlns="" id="{6ED09533-976B-4458-86EA-3FAEB55AF4A8}"/>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35113" y="2838450"/>
            <a:ext cx="1230313" cy="168275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9" name="CCB8ACB8-BB45-4CC8-B093-BF59875031E8">
            <a:extLst>
              <a:ext uri="{FF2B5EF4-FFF2-40B4-BE49-F238E27FC236}">
                <a16:creationId xmlns:a16="http://schemas.microsoft.com/office/drawing/2014/main" xmlns="" id="{BDB5EAE7-6A42-4DFD-9537-3AAAC61E27F5}"/>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844800" y="889000"/>
            <a:ext cx="2674938" cy="3633788"/>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50" name="4CD2E821-E71C-441B-8D39-45F7CBAB1643">
            <a:extLst>
              <a:ext uri="{FF2B5EF4-FFF2-40B4-BE49-F238E27FC236}">
                <a16:creationId xmlns:a16="http://schemas.microsoft.com/office/drawing/2014/main" xmlns="" id="{DA1A1ED1-B62A-44EC-840C-E8F11E883F4F}"/>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599113" y="889000"/>
            <a:ext cx="4905375" cy="3633788"/>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53" name="AA8C654B-7F61-4565-9D48-44487DA7C409">
            <a:extLst>
              <a:ext uri="{FF2B5EF4-FFF2-40B4-BE49-F238E27FC236}">
                <a16:creationId xmlns:a16="http://schemas.microsoft.com/office/drawing/2014/main" xmlns="" id="{A8ACEF8F-D0E1-4B9F-9E1B-2BAE59FA7497}"/>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0587038" y="889000"/>
            <a:ext cx="1300163" cy="1776413"/>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54" name="6C160425-0517-48E9-9D03-3CF5896E41CC">
            <a:extLst>
              <a:ext uri="{FF2B5EF4-FFF2-40B4-BE49-F238E27FC236}">
                <a16:creationId xmlns:a16="http://schemas.microsoft.com/office/drawing/2014/main" xmlns="" id="{13BB8BB5-ED8B-401E-9438-066CA4C6478C}"/>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0587038" y="2744788"/>
            <a:ext cx="1300163" cy="177800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964082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B819A166-7571-4003-A6B8-B62034C3ED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C035A590-1206-4A2D-BF0B-E8CB5ACD4633}"/>
              </a:ext>
            </a:extLst>
          </p:cNvPr>
          <p:cNvSpPr>
            <a:spLocks noGrp="1"/>
          </p:cNvSpPr>
          <p:nvPr>
            <p:ph type="title"/>
          </p:nvPr>
        </p:nvSpPr>
        <p:spPr>
          <a:xfrm>
            <a:off x="524741" y="620392"/>
            <a:ext cx="3808268" cy="5504688"/>
          </a:xfrm>
        </p:spPr>
        <p:txBody>
          <a:bodyPr>
            <a:normAutofit/>
          </a:bodyPr>
          <a:lstStyle/>
          <a:p>
            <a:r>
              <a:rPr lang="en-GB" sz="6000">
                <a:solidFill>
                  <a:schemeClr val="bg1"/>
                </a:solidFill>
              </a:rPr>
              <a:t>Equalities Steering Group </a:t>
            </a:r>
          </a:p>
        </p:txBody>
      </p:sp>
      <p:graphicFrame>
        <p:nvGraphicFramePr>
          <p:cNvPr id="5" name="Content Placeholder 2">
            <a:extLst>
              <a:ext uri="{FF2B5EF4-FFF2-40B4-BE49-F238E27FC236}">
                <a16:creationId xmlns:a16="http://schemas.microsoft.com/office/drawing/2014/main" xmlns="" id="{634C8CA3-EC99-4AAD-9D8F-E69173A45629}"/>
              </a:ext>
            </a:extLst>
          </p:cNvPr>
          <p:cNvGraphicFramePr>
            <a:graphicFrameLocks noGrp="1"/>
          </p:cNvGraphicFramePr>
          <p:nvPr>
            <p:ph idx="1"/>
            <p:extLst>
              <p:ext uri="{D42A27DB-BD31-4B8C-83A1-F6EECF244321}">
                <p14:modId xmlns:p14="http://schemas.microsoft.com/office/powerpoint/2010/main" xmlns="" val="2282894161"/>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5342839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2E442304-DDBD-4F7B-8017-36BCC863FB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BCC379D-B12A-4AB6-9C8B-A19DDD1DA782}"/>
              </a:ext>
            </a:extLst>
          </p:cNvPr>
          <p:cNvSpPr>
            <a:spLocks noGrp="1"/>
          </p:cNvSpPr>
          <p:nvPr>
            <p:ph type="title"/>
          </p:nvPr>
        </p:nvSpPr>
        <p:spPr>
          <a:xfrm>
            <a:off x="635000" y="640823"/>
            <a:ext cx="3418659" cy="5583148"/>
          </a:xfrm>
        </p:spPr>
        <p:txBody>
          <a:bodyPr anchor="ctr">
            <a:normAutofit/>
          </a:bodyPr>
          <a:lstStyle/>
          <a:p>
            <a:r>
              <a:rPr lang="en-GB" sz="5400"/>
              <a:t>Funding </a:t>
            </a:r>
          </a:p>
        </p:txBody>
      </p:sp>
      <p:sp>
        <p:nvSpPr>
          <p:cNvPr id="11" name="sketch line">
            <a:extLst>
              <a:ext uri="{FF2B5EF4-FFF2-40B4-BE49-F238E27FC236}">
                <a16:creationId xmlns:a16="http://schemas.microsoft.com/office/drawing/2014/main" xmlns="" id="{5E107275-3853-46FD-A241-DE4355A426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xmlns="" id="{4A7CB670-2CE1-49A6-AD70-7C404DD02AF6}"/>
              </a:ext>
            </a:extLst>
          </p:cNvPr>
          <p:cNvGraphicFramePr>
            <a:graphicFrameLocks noGrp="1"/>
          </p:cNvGraphicFramePr>
          <p:nvPr>
            <p:ph idx="1"/>
            <p:extLst>
              <p:ext uri="{D42A27DB-BD31-4B8C-83A1-F6EECF244321}">
                <p14:modId xmlns:p14="http://schemas.microsoft.com/office/powerpoint/2010/main" xmlns="" val="2595069359"/>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66817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2E442304-DDBD-4F7B-8017-36BCC863FB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82AD1EA8-EBA7-4A4E-B9C9-625A56AD9425}"/>
              </a:ext>
            </a:extLst>
          </p:cNvPr>
          <p:cNvSpPr>
            <a:spLocks noGrp="1"/>
          </p:cNvSpPr>
          <p:nvPr>
            <p:ph type="title"/>
          </p:nvPr>
        </p:nvSpPr>
        <p:spPr>
          <a:xfrm>
            <a:off x="635000" y="640823"/>
            <a:ext cx="3418659" cy="5583148"/>
          </a:xfrm>
        </p:spPr>
        <p:txBody>
          <a:bodyPr anchor="ctr">
            <a:normAutofit/>
          </a:bodyPr>
          <a:lstStyle/>
          <a:p>
            <a:r>
              <a:rPr lang="en-GB" sz="5000"/>
              <a:t>Working Group / Committees we are on:</a:t>
            </a:r>
          </a:p>
        </p:txBody>
      </p:sp>
      <p:sp>
        <p:nvSpPr>
          <p:cNvPr id="11" name="sketch line">
            <a:extLst>
              <a:ext uri="{FF2B5EF4-FFF2-40B4-BE49-F238E27FC236}">
                <a16:creationId xmlns:a16="http://schemas.microsoft.com/office/drawing/2014/main" xmlns="" id="{5E107275-3853-46FD-A241-DE4355A426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xmlns="" id="{045748E6-D86C-413A-8DB7-A50744E21168}"/>
              </a:ext>
            </a:extLst>
          </p:cNvPr>
          <p:cNvGraphicFramePr>
            <a:graphicFrameLocks noGrp="1"/>
          </p:cNvGraphicFramePr>
          <p:nvPr>
            <p:ph idx="1"/>
            <p:extLst>
              <p:ext uri="{D42A27DB-BD31-4B8C-83A1-F6EECF244321}">
                <p14:modId xmlns:p14="http://schemas.microsoft.com/office/powerpoint/2010/main" xmlns="" val="3940094494"/>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5670641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2E442304-DDBD-4F7B-8017-36BCC863FB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D88583B8-9DF3-46FF-A252-10E7369F4472}"/>
              </a:ext>
            </a:extLst>
          </p:cNvPr>
          <p:cNvSpPr>
            <a:spLocks noGrp="1"/>
          </p:cNvSpPr>
          <p:nvPr>
            <p:ph type="title"/>
          </p:nvPr>
        </p:nvSpPr>
        <p:spPr>
          <a:xfrm>
            <a:off x="635000" y="640823"/>
            <a:ext cx="3418659" cy="5583148"/>
          </a:xfrm>
        </p:spPr>
        <p:txBody>
          <a:bodyPr anchor="ctr">
            <a:normAutofit/>
          </a:bodyPr>
          <a:lstStyle/>
          <a:p>
            <a:r>
              <a:rPr lang="en-GB" sz="5400"/>
              <a:t>Going forward</a:t>
            </a:r>
          </a:p>
        </p:txBody>
      </p:sp>
      <p:sp>
        <p:nvSpPr>
          <p:cNvPr id="11" name="sketch line">
            <a:extLst>
              <a:ext uri="{FF2B5EF4-FFF2-40B4-BE49-F238E27FC236}">
                <a16:creationId xmlns:a16="http://schemas.microsoft.com/office/drawing/2014/main" xmlns="" id="{5E107275-3853-46FD-A241-DE4355A426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xmlns="" id="{0D2713B0-80A8-4FC9-BC88-31A91EE3D69C}"/>
              </a:ext>
            </a:extLst>
          </p:cNvPr>
          <p:cNvGraphicFramePr>
            <a:graphicFrameLocks noGrp="1"/>
          </p:cNvGraphicFramePr>
          <p:nvPr>
            <p:ph idx="1"/>
            <p:extLst>
              <p:ext uri="{D42A27DB-BD31-4B8C-83A1-F6EECF244321}">
                <p14:modId xmlns:p14="http://schemas.microsoft.com/office/powerpoint/2010/main" xmlns="" val="7948114"/>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439614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xmlns="" id="{66B332A4-D438-4773-A77F-5ED49A448D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xmlns="" id="{DF9AD32D-FF05-44F4-BD4D-9CEE89B71E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9AD32ED3-7F02-4BBA-AB42-AD845C1DFB85}"/>
              </a:ext>
            </a:extLst>
          </p:cNvPr>
          <p:cNvSpPr>
            <a:spLocks noGrp="1"/>
          </p:cNvSpPr>
          <p:nvPr>
            <p:ph type="title"/>
          </p:nvPr>
        </p:nvSpPr>
        <p:spPr>
          <a:xfrm>
            <a:off x="2555631" y="1441938"/>
            <a:ext cx="7080738" cy="3974124"/>
          </a:xfrm>
        </p:spPr>
        <p:txBody>
          <a:bodyPr vert="horz" lIns="91440" tIns="45720" rIns="91440" bIns="45720" rtlCol="0" anchor="ctr">
            <a:normAutofit fontScale="90000"/>
          </a:bodyPr>
          <a:lstStyle/>
          <a:p>
            <a:pPr algn="ctr"/>
            <a:r>
              <a:rPr lang="en-US" sz="3400" dirty="0">
                <a:solidFill>
                  <a:schemeClr val="bg1">
                    <a:lumMod val="95000"/>
                    <a:lumOff val="5000"/>
                  </a:schemeClr>
                </a:solidFill>
              </a:rPr>
              <a:t>Thank You for taking your time in reading this report.</a:t>
            </a:r>
            <a:br>
              <a:rPr lang="en-US" sz="3400" dirty="0">
                <a:solidFill>
                  <a:schemeClr val="bg1">
                    <a:lumMod val="95000"/>
                    <a:lumOff val="5000"/>
                  </a:schemeClr>
                </a:solidFill>
              </a:rPr>
            </a:br>
            <a:r>
              <a:rPr lang="en-US" sz="3400" dirty="0">
                <a:solidFill>
                  <a:schemeClr val="bg1">
                    <a:lumMod val="95000"/>
                    <a:lumOff val="5000"/>
                  </a:schemeClr>
                </a:solidFill>
              </a:rPr>
              <a:t>As ever if you want to speak about any of the projects please contact me.</a:t>
            </a:r>
            <a:br>
              <a:rPr lang="en-US" sz="3400" dirty="0">
                <a:solidFill>
                  <a:schemeClr val="bg1">
                    <a:lumMod val="95000"/>
                    <a:lumOff val="5000"/>
                  </a:schemeClr>
                </a:solidFill>
              </a:rPr>
            </a:br>
            <a:r>
              <a:rPr lang="en-US" sz="3400" dirty="0">
                <a:solidFill>
                  <a:schemeClr val="bg1">
                    <a:lumMod val="95000"/>
                    <a:lumOff val="5000"/>
                  </a:schemeClr>
                </a:solidFill>
              </a:rPr>
              <a:t>To keep up to date with what we are up please check </a:t>
            </a:r>
            <a:r>
              <a:rPr lang="en-US" sz="3400">
                <a:solidFill>
                  <a:schemeClr val="bg1">
                    <a:lumMod val="95000"/>
                    <a:lumOff val="5000"/>
                  </a:schemeClr>
                </a:solidFill>
              </a:rPr>
              <a:t>our Facebook Page. </a:t>
            </a:r>
            <a:r>
              <a:rPr lang="en-US" sz="3400" dirty="0">
                <a:solidFill>
                  <a:schemeClr val="bg1">
                    <a:lumMod val="95000"/>
                    <a:lumOff val="5000"/>
                  </a:schemeClr>
                </a:solidFill>
              </a:rPr>
              <a:t/>
            </a:r>
            <a:br>
              <a:rPr lang="en-US" sz="3400" dirty="0">
                <a:solidFill>
                  <a:schemeClr val="bg1">
                    <a:lumMod val="95000"/>
                    <a:lumOff val="5000"/>
                  </a:schemeClr>
                </a:solidFill>
              </a:rPr>
            </a:br>
            <a:r>
              <a:rPr lang="en-US" sz="3400" dirty="0">
                <a:solidFill>
                  <a:schemeClr val="bg1">
                    <a:lumMod val="95000"/>
                    <a:lumOff val="5000"/>
                  </a:schemeClr>
                </a:solidFill>
              </a:rPr>
              <a:t>Fraser Thomson </a:t>
            </a:r>
            <a:br>
              <a:rPr lang="en-US" sz="3400" dirty="0">
                <a:solidFill>
                  <a:schemeClr val="bg1">
                    <a:lumMod val="95000"/>
                    <a:lumOff val="5000"/>
                  </a:schemeClr>
                </a:solidFill>
              </a:rPr>
            </a:br>
            <a:r>
              <a:rPr lang="en-US" sz="3400" dirty="0">
                <a:solidFill>
                  <a:schemeClr val="bg1">
                    <a:lumMod val="95000"/>
                    <a:lumOff val="5000"/>
                  </a:schemeClr>
                </a:solidFill>
              </a:rPr>
              <a:t>Assistant Youth Worker </a:t>
            </a:r>
            <a:br>
              <a:rPr lang="en-US" sz="3400" dirty="0">
                <a:solidFill>
                  <a:schemeClr val="bg1">
                    <a:lumMod val="95000"/>
                    <a:lumOff val="5000"/>
                  </a:schemeClr>
                </a:solidFill>
              </a:rPr>
            </a:br>
            <a:r>
              <a:rPr lang="en-US" sz="3400" dirty="0">
                <a:solidFill>
                  <a:schemeClr val="bg1">
                    <a:lumMod val="95000"/>
                    <a:lumOff val="5000"/>
                  </a:schemeClr>
                </a:solidFill>
              </a:rPr>
              <a:t>Cromarty Youth Café </a:t>
            </a:r>
          </a:p>
        </p:txBody>
      </p:sp>
    </p:spTree>
    <p:extLst>
      <p:ext uri="{BB962C8B-B14F-4D97-AF65-F5344CB8AC3E}">
        <p14:creationId xmlns:p14="http://schemas.microsoft.com/office/powerpoint/2010/main" xmlns="" val="87646380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C7E727E-47F3-412E-BA39-F5CF0A8FBA55}"/>
              </a:ext>
            </a:extLst>
          </p:cNvPr>
          <p:cNvPicPr>
            <a:picLocks noChangeAspect="1"/>
          </p:cNvPicPr>
          <p:nvPr/>
        </p:nvPicPr>
        <p:blipFill>
          <a:blip r:embed="rId2" cstate="print"/>
          <a:stretch>
            <a:fillRect/>
          </a:stretch>
        </p:blipFill>
        <p:spPr>
          <a:xfrm>
            <a:off x="0" y="0"/>
            <a:ext cx="12191999" cy="6858000"/>
          </a:xfrm>
          <a:prstGeom prst="rect">
            <a:avLst/>
          </a:prstGeom>
        </p:spPr>
      </p:pic>
    </p:spTree>
    <p:extLst>
      <p:ext uri="{BB962C8B-B14F-4D97-AF65-F5344CB8AC3E}">
        <p14:creationId xmlns:p14="http://schemas.microsoft.com/office/powerpoint/2010/main" xmlns="" val="1457700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9DBC8166-481C-4473-95F5-9A5B9073B7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xmlns="" id="{A5A5CE6E-90AF-4D43-A014-1F9EC83EB9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Title 1">
            <a:extLst>
              <a:ext uri="{FF2B5EF4-FFF2-40B4-BE49-F238E27FC236}">
                <a16:creationId xmlns:a16="http://schemas.microsoft.com/office/drawing/2014/main" xmlns="" id="{1A67F5E3-47FF-437F-9FA7-6E3CEBDE5B47}"/>
              </a:ext>
            </a:extLst>
          </p:cNvPr>
          <p:cNvSpPr>
            <a:spLocks noGrp="1"/>
          </p:cNvSpPr>
          <p:nvPr>
            <p:ph type="title"/>
          </p:nvPr>
        </p:nvSpPr>
        <p:spPr>
          <a:xfrm>
            <a:off x="838200" y="643467"/>
            <a:ext cx="2951205" cy="5571066"/>
          </a:xfrm>
        </p:spPr>
        <p:txBody>
          <a:bodyPr>
            <a:normAutofit/>
          </a:bodyPr>
          <a:lstStyle/>
          <a:p>
            <a:r>
              <a:rPr lang="en-GB" sz="4100">
                <a:solidFill>
                  <a:srgbClr val="FFFFFF"/>
                </a:solidFill>
              </a:rPr>
              <a:t>Wider Achievement </a:t>
            </a:r>
          </a:p>
        </p:txBody>
      </p:sp>
      <p:graphicFrame>
        <p:nvGraphicFramePr>
          <p:cNvPr id="5" name="Content Placeholder 2">
            <a:extLst>
              <a:ext uri="{FF2B5EF4-FFF2-40B4-BE49-F238E27FC236}">
                <a16:creationId xmlns:a16="http://schemas.microsoft.com/office/drawing/2014/main" xmlns="" id="{4D55CEE1-0B6C-44E0-A113-4E905B8F0B5F}"/>
              </a:ext>
            </a:extLst>
          </p:cNvPr>
          <p:cNvGraphicFramePr>
            <a:graphicFrameLocks noGrp="1"/>
          </p:cNvGraphicFramePr>
          <p:nvPr>
            <p:ph idx="1"/>
            <p:extLst>
              <p:ext uri="{D42A27DB-BD31-4B8C-83A1-F6EECF244321}">
                <p14:modId xmlns:p14="http://schemas.microsoft.com/office/powerpoint/2010/main" xmlns="" val="3280826211"/>
              </p:ext>
            </p:extLst>
          </p:nvPr>
        </p:nvGraphicFramePr>
        <p:xfrm>
          <a:off x="5207640" y="643466"/>
          <a:ext cx="6291714" cy="5530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597960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202022EB-CDBE-4664-BF3C-CF738636E9AA">
            <a:extLst>
              <a:ext uri="{FF2B5EF4-FFF2-40B4-BE49-F238E27FC236}">
                <a16:creationId xmlns:a16="http://schemas.microsoft.com/office/drawing/2014/main" xmlns="" id="{E0BAB54E-44B4-4CD9-999E-5CB0E512071C}"/>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484632" y="1695981"/>
            <a:ext cx="2560320" cy="345989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4" name="Straight Connector 73">
            <a:extLst>
              <a:ext uri="{FF2B5EF4-FFF2-40B4-BE49-F238E27FC236}">
                <a16:creationId xmlns:a16="http://schemas.microsoft.com/office/drawing/2014/main" xmlns="" id="{50DA1EB8-87CF-4588-A1FD-4756F9A28F6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210079"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2053" name="493C4457-9538-4EED-8B56-B59F561C2497">
            <a:extLst>
              <a:ext uri="{FF2B5EF4-FFF2-40B4-BE49-F238E27FC236}">
                <a16:creationId xmlns:a16="http://schemas.microsoft.com/office/drawing/2014/main" xmlns="" id="{FC6BFE61-5340-40F0-888E-CE1CB439FF1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3354631" y="1707591"/>
            <a:ext cx="2560320" cy="343667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6" name="Straight Connector 75">
            <a:extLst>
              <a:ext uri="{FF2B5EF4-FFF2-40B4-BE49-F238E27FC236}">
                <a16:creationId xmlns:a16="http://schemas.microsoft.com/office/drawing/2014/main" xmlns="" id="{D7A4E378-EA57-47B9-B1EB-58B998F6CF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072595"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2051" name="CB23C723-9EFE-4196-851F-00B3D7EE1005">
            <a:extLst>
              <a:ext uri="{FF2B5EF4-FFF2-40B4-BE49-F238E27FC236}">
                <a16:creationId xmlns:a16="http://schemas.microsoft.com/office/drawing/2014/main" xmlns="" id="{0AE3CBC0-A3E9-401F-AACB-3FE3C64CC981}"/>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6235726" y="1719047"/>
            <a:ext cx="2560320" cy="341376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8" name="Straight Connector 77">
            <a:extLst>
              <a:ext uri="{FF2B5EF4-FFF2-40B4-BE49-F238E27FC236}">
                <a16:creationId xmlns:a16="http://schemas.microsoft.com/office/drawing/2014/main" xmlns="" id="{D2B31ED6-76F0-425A-9A41-C947AEF9C14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9566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2050" name="20D84218-007F-417A-BA0F-B3F4151C3ED8">
            <a:extLst>
              <a:ext uri="{FF2B5EF4-FFF2-40B4-BE49-F238E27FC236}">
                <a16:creationId xmlns:a16="http://schemas.microsoft.com/office/drawing/2014/main" xmlns="" id="{6608843E-B6A9-4B25-9174-EC07C1D5A1B2}"/>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tretch>
            <a:fillRect/>
          </a:stretch>
        </p:blipFill>
        <p:spPr bwMode="auto">
          <a:xfrm>
            <a:off x="9120662" y="2465807"/>
            <a:ext cx="2560320" cy="192024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67317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xmlns="" id="{69D47016-023F-44BD-981C-50E7A10A66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BB4631A7-BA1E-4045-B60F-29B4E57EC6FC}"/>
              </a:ext>
            </a:extLst>
          </p:cNvPr>
          <p:cNvSpPr>
            <a:spLocks noGrp="1"/>
          </p:cNvSpPr>
          <p:nvPr>
            <p:ph type="title"/>
          </p:nvPr>
        </p:nvSpPr>
        <p:spPr>
          <a:xfrm>
            <a:off x="630936" y="457200"/>
            <a:ext cx="4343400" cy="1929384"/>
          </a:xfrm>
        </p:spPr>
        <p:txBody>
          <a:bodyPr anchor="ctr">
            <a:normAutofit/>
          </a:bodyPr>
          <a:lstStyle/>
          <a:p>
            <a:r>
              <a:rPr lang="en-GB" sz="4100"/>
              <a:t>Saltire Awards &amp; Highlife Highland Leadership Awards </a:t>
            </a:r>
          </a:p>
        </p:txBody>
      </p:sp>
      <p:sp>
        <p:nvSpPr>
          <p:cNvPr id="138" name="sketchy line">
            <a:extLst>
              <a:ext uri="{FF2B5EF4-FFF2-40B4-BE49-F238E27FC236}">
                <a16:creationId xmlns:a16="http://schemas.microsoft.com/office/drawing/2014/main" xmlns="" id="{6D8B37B0-0682-433E-BC8D-498C04ABD9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4471415" y="1412748"/>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2796644F-2506-41BB-BCBA-D65D9A9C9FFD}"/>
              </a:ext>
            </a:extLst>
          </p:cNvPr>
          <p:cNvSpPr>
            <a:spLocks noGrp="1"/>
          </p:cNvSpPr>
          <p:nvPr>
            <p:ph idx="1"/>
          </p:nvPr>
        </p:nvSpPr>
        <p:spPr>
          <a:xfrm>
            <a:off x="5541263" y="457200"/>
            <a:ext cx="6007608" cy="1929384"/>
          </a:xfrm>
        </p:spPr>
        <p:txBody>
          <a:bodyPr anchor="ctr">
            <a:normAutofit/>
          </a:bodyPr>
          <a:lstStyle/>
          <a:p>
            <a:r>
              <a:rPr lang="en-GB" sz="1700"/>
              <a:t>Over the last month a number of young people have been in contact with myself to sign up for Saltire Awards and Highlife Highland Leadership Awards </a:t>
            </a:r>
          </a:p>
          <a:p>
            <a:r>
              <a:rPr lang="en-GB" sz="1700"/>
              <a:t>Some of the young people’s awards have been backdated</a:t>
            </a:r>
          </a:p>
          <a:p>
            <a:r>
              <a:rPr lang="en-GB" sz="1700"/>
              <a:t>There has been a number of awards given out over the last month. </a:t>
            </a:r>
          </a:p>
        </p:txBody>
      </p:sp>
      <p:pic>
        <p:nvPicPr>
          <p:cNvPr id="11267" name="9789CA74-2B22-48B9-98F3-A23AFF9EFE48">
            <a:extLst>
              <a:ext uri="{FF2B5EF4-FFF2-40B4-BE49-F238E27FC236}">
                <a16:creationId xmlns:a16="http://schemas.microsoft.com/office/drawing/2014/main" xmlns="" id="{3C9DBAF9-B988-4A39-AD4B-858CC005435E}"/>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834595" y="2569464"/>
            <a:ext cx="2731609" cy="3678936"/>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66" name="BE2FE4FB-3BB0-4DAE-B8C2-567A732A46D3">
            <a:extLst>
              <a:ext uri="{FF2B5EF4-FFF2-40B4-BE49-F238E27FC236}">
                <a16:creationId xmlns:a16="http://schemas.microsoft.com/office/drawing/2014/main" xmlns="" id="{694DDDC8-4A1D-4DD8-9215-458EE98F1A50}"/>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7608951" y="2569464"/>
            <a:ext cx="2759202" cy="3678936"/>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452149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777A147A-9ED8-46B4-8660-1B3C2AA880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4D1EDF0-72FA-4FF1-80AE-E797C8E64035}"/>
              </a:ext>
            </a:extLst>
          </p:cNvPr>
          <p:cNvSpPr>
            <a:spLocks noGrp="1"/>
          </p:cNvSpPr>
          <p:nvPr>
            <p:ph type="title"/>
          </p:nvPr>
        </p:nvSpPr>
        <p:spPr>
          <a:xfrm>
            <a:off x="841248" y="548640"/>
            <a:ext cx="3600860" cy="5431536"/>
          </a:xfrm>
        </p:spPr>
        <p:txBody>
          <a:bodyPr>
            <a:normAutofit/>
          </a:bodyPr>
          <a:lstStyle/>
          <a:p>
            <a:r>
              <a:rPr lang="en-GB" sz="5400"/>
              <a:t>Multi-Sports </a:t>
            </a:r>
          </a:p>
        </p:txBody>
      </p:sp>
      <p:sp>
        <p:nvSpPr>
          <p:cNvPr id="10" name="sketch line">
            <a:extLst>
              <a:ext uri="{FF2B5EF4-FFF2-40B4-BE49-F238E27FC236}">
                <a16:creationId xmlns:a16="http://schemas.microsoft.com/office/drawing/2014/main" xmlns="" id="{5D6C15A0-C087-4593-8414-2B4EC1CDC3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AB26F8CA-3559-4487-9A00-10DE812858BE}"/>
              </a:ext>
            </a:extLst>
          </p:cNvPr>
          <p:cNvSpPr>
            <a:spLocks noGrp="1"/>
          </p:cNvSpPr>
          <p:nvPr>
            <p:ph idx="1"/>
          </p:nvPr>
        </p:nvSpPr>
        <p:spPr>
          <a:xfrm>
            <a:off x="5126418" y="552091"/>
            <a:ext cx="6224335" cy="5431536"/>
          </a:xfrm>
        </p:spPr>
        <p:txBody>
          <a:bodyPr anchor="ctr">
            <a:normAutofit/>
          </a:bodyPr>
          <a:lstStyle/>
          <a:p>
            <a:r>
              <a:rPr lang="en-GB" sz="2200" dirty="0"/>
              <a:t>This class is ran by 5 Highlife Highland young leaders on a Monday night </a:t>
            </a:r>
          </a:p>
          <a:p>
            <a:r>
              <a:rPr lang="en-GB" sz="2200" dirty="0"/>
              <a:t>Each week the young people plan, prepare, deliver the session and then at the end evaluate it,</a:t>
            </a:r>
          </a:p>
          <a:p>
            <a:r>
              <a:rPr lang="en-GB" sz="2200" dirty="0"/>
              <a:t>YP ask Fraser for the equipment needed for the following week to ensure we have got it.</a:t>
            </a:r>
          </a:p>
          <a:p>
            <a:endParaRPr lang="en-GB" sz="2200" dirty="0"/>
          </a:p>
        </p:txBody>
      </p:sp>
    </p:spTree>
    <p:extLst>
      <p:ext uri="{BB962C8B-B14F-4D97-AF65-F5344CB8AC3E}">
        <p14:creationId xmlns:p14="http://schemas.microsoft.com/office/powerpoint/2010/main" xmlns="" val="3414217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xmlns="" id="{25B97239-2685-48C8-8104-1D4E4E383D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3" name="09129711-778D-4AAC-AF8F-B7F1ED25803D">
            <a:extLst>
              <a:ext uri="{FF2B5EF4-FFF2-40B4-BE49-F238E27FC236}">
                <a16:creationId xmlns:a16="http://schemas.microsoft.com/office/drawing/2014/main" xmlns="" id="{083C2F0D-DCA0-46C8-B8E9-ABB3966B3A1F}"/>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2" b="28788"/>
          <a:stretch/>
        </p:blipFill>
        <p:spPr bwMode="auto">
          <a:xfrm>
            <a:off x="321734" y="321733"/>
            <a:ext cx="5674894" cy="3030842"/>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2" name="B3C1C636-ADB7-4615-9829-8461F345FE64">
            <a:extLst>
              <a:ext uri="{FF2B5EF4-FFF2-40B4-BE49-F238E27FC236}">
                <a16:creationId xmlns:a16="http://schemas.microsoft.com/office/drawing/2014/main" xmlns="" id="{C25E204D-D59C-4DAF-A4CE-EC574B4D6ADF}"/>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22199" r="1" b="1"/>
          <a:stretch/>
        </p:blipFill>
        <p:spPr bwMode="auto">
          <a:xfrm>
            <a:off x="321735" y="3524289"/>
            <a:ext cx="2676579" cy="277651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5" name="242E8E50-C52A-4000-9A05-FD20019D4A63">
            <a:extLst>
              <a:ext uri="{FF2B5EF4-FFF2-40B4-BE49-F238E27FC236}">
                <a16:creationId xmlns:a16="http://schemas.microsoft.com/office/drawing/2014/main" xmlns="" id="{D0302C00-A542-450F-8326-2590D3FA13E9}"/>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6955" r="6673" b="5"/>
          <a:stretch/>
        </p:blipFill>
        <p:spPr bwMode="auto">
          <a:xfrm>
            <a:off x="3159553" y="3514855"/>
            <a:ext cx="2837076" cy="278595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4" name="E7DC9D0F-BF4E-4EE3-8515-570BDA2F27D5">
            <a:extLst>
              <a:ext uri="{FF2B5EF4-FFF2-40B4-BE49-F238E27FC236}">
                <a16:creationId xmlns:a16="http://schemas.microsoft.com/office/drawing/2014/main" xmlns="" id="{D7CBB560-B94E-4390-B658-BDFD2C31A779}"/>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7498" r="11317" b="-1"/>
          <a:stretch/>
        </p:blipFill>
        <p:spPr bwMode="auto">
          <a:xfrm>
            <a:off x="6195373" y="321733"/>
            <a:ext cx="5674892" cy="597907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97150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777A147A-9ED8-46B4-8660-1B3C2AA880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AE0B6FD8-6ECA-4F9E-9113-1A257CADD3A0}"/>
              </a:ext>
            </a:extLst>
          </p:cNvPr>
          <p:cNvSpPr>
            <a:spLocks noGrp="1"/>
          </p:cNvSpPr>
          <p:nvPr>
            <p:ph type="title"/>
          </p:nvPr>
        </p:nvSpPr>
        <p:spPr>
          <a:xfrm>
            <a:off x="841248" y="548640"/>
            <a:ext cx="3600860" cy="5431536"/>
          </a:xfrm>
        </p:spPr>
        <p:txBody>
          <a:bodyPr>
            <a:normAutofit/>
          </a:bodyPr>
          <a:lstStyle/>
          <a:p>
            <a:r>
              <a:rPr lang="en-GB" sz="5400" dirty="0"/>
              <a:t>Jnr Youth Café </a:t>
            </a:r>
          </a:p>
        </p:txBody>
      </p:sp>
      <p:sp>
        <p:nvSpPr>
          <p:cNvPr id="10" name="sketch line">
            <a:extLst>
              <a:ext uri="{FF2B5EF4-FFF2-40B4-BE49-F238E27FC236}">
                <a16:creationId xmlns:a16="http://schemas.microsoft.com/office/drawing/2014/main" xmlns="" id="{5D6C15A0-C087-4593-8414-2B4EC1CDC3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FFAC52C6-9090-4E8B-923D-B661F7350A07}"/>
              </a:ext>
            </a:extLst>
          </p:cNvPr>
          <p:cNvSpPr>
            <a:spLocks noGrp="1"/>
          </p:cNvSpPr>
          <p:nvPr>
            <p:ph idx="1"/>
          </p:nvPr>
        </p:nvSpPr>
        <p:spPr>
          <a:xfrm>
            <a:off x="5126418" y="552091"/>
            <a:ext cx="6224335" cy="5431536"/>
          </a:xfrm>
        </p:spPr>
        <p:txBody>
          <a:bodyPr anchor="ctr">
            <a:normAutofit/>
          </a:bodyPr>
          <a:lstStyle/>
          <a:p>
            <a:r>
              <a:rPr lang="en-GB" sz="2200" dirty="0"/>
              <a:t>Jnr Youth Café has now moved to a Wednesday night due to staffing commitments as John is now in college</a:t>
            </a:r>
          </a:p>
          <a:p>
            <a:r>
              <a:rPr lang="en-GB" sz="2200" dirty="0"/>
              <a:t>At Jnr Youth Café we are making the most of being outdoors, </a:t>
            </a:r>
          </a:p>
          <a:p>
            <a:r>
              <a:rPr lang="en-GB" sz="2200" dirty="0"/>
              <a:t>Playing lots of fun games that young people want to play.</a:t>
            </a:r>
          </a:p>
          <a:p>
            <a:r>
              <a:rPr lang="en-GB" sz="2200" dirty="0"/>
              <a:t>At every Jnr Youth Café Session young people are fed with a range a different snacks.</a:t>
            </a:r>
          </a:p>
          <a:p>
            <a:r>
              <a:rPr lang="en-GB" sz="2200" dirty="0"/>
              <a:t>All the young people really enjoy taking part in the youth café</a:t>
            </a:r>
          </a:p>
        </p:txBody>
      </p:sp>
    </p:spTree>
    <p:extLst>
      <p:ext uri="{BB962C8B-B14F-4D97-AF65-F5344CB8AC3E}">
        <p14:creationId xmlns:p14="http://schemas.microsoft.com/office/powerpoint/2010/main" xmlns="" val="41490094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TotalTime>
  <Words>1087</Words>
  <Application>Microsoft Office PowerPoint</Application>
  <PresentationFormat>Custom</PresentationFormat>
  <Paragraphs>85</Paragraphs>
  <Slides>25</Slides>
  <Notes>0</Notes>
  <HiddenSlides>0</HiddenSlides>
  <MMClips>1</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Cromarty Youth Café Report </vt:lpstr>
      <vt:lpstr>Numbers:</vt:lpstr>
      <vt:lpstr>Slide 3</vt:lpstr>
      <vt:lpstr>Wider Achievement </vt:lpstr>
      <vt:lpstr>Slide 5</vt:lpstr>
      <vt:lpstr>Saltire Awards &amp; Highlife Highland Leadership Awards </vt:lpstr>
      <vt:lpstr>Multi-Sports </vt:lpstr>
      <vt:lpstr>Slide 8</vt:lpstr>
      <vt:lpstr>Jnr Youth Café </vt:lpstr>
      <vt:lpstr>Slide 10</vt:lpstr>
      <vt:lpstr>Snr Youth Café </vt:lpstr>
      <vt:lpstr>Slide 12</vt:lpstr>
      <vt:lpstr>Football Coaching </vt:lpstr>
      <vt:lpstr>Slide 14</vt:lpstr>
      <vt:lpstr>Highland Youth Parliament  </vt:lpstr>
      <vt:lpstr>Intergenerational Work </vt:lpstr>
      <vt:lpstr>Rowing &amp; Regatta </vt:lpstr>
      <vt:lpstr>Slide 18</vt:lpstr>
      <vt:lpstr>Cookwell / Bakewell </vt:lpstr>
      <vt:lpstr>Slide 20</vt:lpstr>
      <vt:lpstr>Equalities Steering Group </vt:lpstr>
      <vt:lpstr>Funding </vt:lpstr>
      <vt:lpstr>Working Group / Committees we are on:</vt:lpstr>
      <vt:lpstr>Going forward</vt:lpstr>
      <vt:lpstr>Thank You for taking your time in reading this report. As ever if you want to speak about any of the projects please contact me. To keep up to date with what we are up please check our Facebook Page.  Fraser Thomson  Assistant Youth Worker  Cromarty Youth Café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Cromarty Youth Café Report</dc:title>
  <dc:creator>Fraser Thomson</dc:creator>
  <cp:lastModifiedBy>Vivienne</cp:lastModifiedBy>
  <cp:revision>5</cp:revision>
  <dcterms:created xsi:type="dcterms:W3CDTF">2021-09-13T10:56:17Z</dcterms:created>
  <dcterms:modified xsi:type="dcterms:W3CDTF">2021-09-27T10:41:20Z</dcterms:modified>
</cp:coreProperties>
</file>